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701" r:id="rId2"/>
    <p:sldMasterId id="2147483706" r:id="rId3"/>
    <p:sldMasterId id="2147483707" r:id="rId4"/>
    <p:sldMasterId id="2147483709" r:id="rId5"/>
    <p:sldMasterId id="2147483713" r:id="rId6"/>
    <p:sldMasterId id="2147483715" r:id="rId7"/>
    <p:sldMasterId id="2147483723" r:id="rId8"/>
    <p:sldMasterId id="2147483802" r:id="rId9"/>
  </p:sldMasterIdLst>
  <p:sldIdLst>
    <p:sldId id="256" r:id="rId10"/>
    <p:sldId id="259" r:id="rId11"/>
    <p:sldId id="260" r:id="rId12"/>
    <p:sldId id="262" r:id="rId13"/>
    <p:sldId id="272" r:id="rId14"/>
    <p:sldId id="263" r:id="rId15"/>
    <p:sldId id="264" r:id="rId16"/>
    <p:sldId id="266" r:id="rId17"/>
    <p:sldId id="267" r:id="rId18"/>
    <p:sldId id="274" r:id="rId19"/>
    <p:sldId id="275" r:id="rId20"/>
    <p:sldId id="271" r:id="rId21"/>
    <p:sldId id="258" r:id="rId22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3C2F5F-3BDA-4AD0-94DF-21BC9CE416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47EA8-8122-4165-B806-7DEF1B5432EC}" type="datetimeFigureOut">
              <a:rPr lang="ru-RU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A7DEE3-8864-46A3-AA2B-7846181147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726541-4D6E-42B5-9EF7-27D0CC93F1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5F0CA3-42E2-4386-987C-D33C81C613E5}" type="slidenum">
              <a:rPr lang="ru-RU" altLang="ru-KZ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1888550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B2E5-94DE-4171-8FFA-5FED345301D9}" type="datetimeFigureOut">
              <a:rPr lang="ru-KZ" smtClean="0"/>
              <a:t>06.09.2022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CD17-F488-4D54-AB08-8FFD1F1ED8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807245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B2E5-94DE-4171-8FFA-5FED345301D9}" type="datetimeFigureOut">
              <a:rPr lang="ru-KZ" smtClean="0"/>
              <a:t>06.09.2022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CD17-F488-4D54-AB08-8FFD1F1ED8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597729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B2E5-94DE-4171-8FFA-5FED345301D9}" type="datetimeFigureOut">
              <a:rPr lang="ru-KZ" smtClean="0"/>
              <a:t>06.09.2022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CD17-F488-4D54-AB08-8FFD1F1ED8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339550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B2E5-94DE-4171-8FFA-5FED345301D9}" type="datetimeFigureOut">
              <a:rPr lang="ru-KZ" smtClean="0"/>
              <a:t>06.09.2022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CD17-F488-4D54-AB08-8FFD1F1ED8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36733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B2E5-94DE-4171-8FFA-5FED345301D9}" type="datetimeFigureOut">
              <a:rPr lang="ru-KZ" smtClean="0"/>
              <a:t>06.09.2022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CD17-F488-4D54-AB08-8FFD1F1ED8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09428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B2E5-94DE-4171-8FFA-5FED345301D9}" type="datetimeFigureOut">
              <a:rPr lang="ru-KZ" smtClean="0"/>
              <a:t>06.09.2022</a:t>
            </a:fld>
            <a:endParaRPr lang="ru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CD17-F488-4D54-AB08-8FFD1F1ED8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030518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B2E5-94DE-4171-8FFA-5FED345301D9}" type="datetimeFigureOut">
              <a:rPr lang="ru-KZ" smtClean="0"/>
              <a:t>06.09.2022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CD17-F488-4D54-AB08-8FFD1F1ED8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3795876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B2E5-94DE-4171-8FFA-5FED345301D9}" type="datetimeFigureOut">
              <a:rPr lang="ru-KZ" smtClean="0"/>
              <a:t>06.09.2022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CD17-F488-4D54-AB08-8FFD1F1ED8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5285691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E5A20F-C2D8-4BA9-BA2A-A998E9E83EA6}" type="datetimeFigureOut">
              <a:rPr lang="ru-RU" smtClean="0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48BE5-8386-47BD-8E3E-73C52658A571}" type="slidenum">
              <a:rPr lang="ru-RU" altLang="ru-KZ" smtClean="0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12463301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E5A20F-C2D8-4BA9-BA2A-A998E9E83EA6}" type="datetimeFigureOut">
              <a:rPr lang="ru-RU" smtClean="0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48BE5-8386-47BD-8E3E-73C52658A571}" type="slidenum">
              <a:rPr lang="ru-RU" altLang="ru-KZ" smtClean="0"/>
              <a:pPr/>
              <a:t>‹#›</a:t>
            </a:fld>
            <a:endParaRPr lang="ru-RU" altLang="ru-K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8872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3C2F5F-3BDA-4AD0-94DF-21BC9CE416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47EA8-8122-4165-B806-7DEF1B5432EC}" type="datetimeFigureOut">
              <a:rPr lang="ru-RU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A7DEE3-8864-46A3-AA2B-7846181147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726541-4D6E-42B5-9EF7-27D0CC93F1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5F0CA3-42E2-4386-987C-D33C81C613E5}" type="slidenum">
              <a:rPr lang="ru-RU" altLang="ru-KZ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18885503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E5A20F-C2D8-4BA9-BA2A-A998E9E83EA6}" type="datetimeFigureOut">
              <a:rPr lang="ru-RU" smtClean="0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48BE5-8386-47BD-8E3E-73C52658A571}" type="slidenum">
              <a:rPr lang="ru-RU" altLang="ru-KZ" smtClean="0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34491367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E5A20F-C2D8-4BA9-BA2A-A998E9E83EA6}" type="datetimeFigureOut">
              <a:rPr lang="ru-RU" smtClean="0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48BE5-8386-47BD-8E3E-73C52658A571}" type="slidenum">
              <a:rPr lang="ru-RU" altLang="ru-KZ" smtClean="0"/>
              <a:pPr/>
              <a:t>‹#›</a:t>
            </a:fld>
            <a:endParaRPr lang="ru-RU" altLang="ru-K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56777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E5A20F-C2D8-4BA9-BA2A-A998E9E83EA6}" type="datetimeFigureOut">
              <a:rPr lang="ru-RU" smtClean="0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48BE5-8386-47BD-8E3E-73C52658A571}" type="slidenum">
              <a:rPr lang="ru-RU" altLang="ru-KZ" smtClean="0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10221553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B2E5-94DE-4171-8FFA-5FED345301D9}" type="datetimeFigureOut">
              <a:rPr lang="ru-KZ" smtClean="0"/>
              <a:t>06.09.2022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CD17-F488-4D54-AB08-8FFD1F1ED8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479035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B2E5-94DE-4171-8FFA-5FED345301D9}" type="datetimeFigureOut">
              <a:rPr lang="ru-KZ" smtClean="0"/>
              <a:t>06.09.2022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CD17-F488-4D54-AB08-8FFD1F1ED8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571971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EE64A6D-5DE1-4521-92F7-FE0F5EEB3B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83373-E358-4329-BE84-99C9415DB118}" type="datetimeFigureOut">
              <a:rPr lang="ru-RU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7FFB8EC-C6E5-43A7-9678-332EF0F31B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DB86E07-2FA6-4773-8629-727D3BB07F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83A63D-434D-41E8-B9BB-B983CEF594FD}" type="slidenum">
              <a:rPr lang="ru-RU" altLang="ru-KZ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111346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EE64A6D-5DE1-4521-92F7-FE0F5EEB3B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83373-E358-4329-BE84-99C9415DB118}" type="datetimeFigureOut">
              <a:rPr lang="ru-RU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7FFB8EC-C6E5-43A7-9678-332EF0F31B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DB86E07-2FA6-4773-8629-727D3BB07F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83A63D-434D-41E8-B9BB-B983CEF594FD}" type="slidenum">
              <a:rPr lang="ru-RU" altLang="ru-KZ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1113463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EE64A6D-5DE1-4521-92F7-FE0F5EEB3B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83373-E358-4329-BE84-99C9415DB118}" type="datetimeFigureOut">
              <a:rPr lang="ru-RU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7FFB8EC-C6E5-43A7-9678-332EF0F31B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DB86E07-2FA6-4773-8629-727D3BB07F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83A63D-434D-41E8-B9BB-B983CEF594FD}" type="slidenum">
              <a:rPr lang="ru-RU" altLang="ru-KZ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111346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3C2F5F-3BDA-4AD0-94DF-21BC9CE416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47EA8-8122-4165-B806-7DEF1B5432EC}" type="datetimeFigureOut">
              <a:rPr lang="ru-RU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A7DEE3-8864-46A3-AA2B-7846181147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726541-4D6E-42B5-9EF7-27D0CC93F1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5F0CA3-42E2-4386-987C-D33C81C613E5}" type="slidenum">
              <a:rPr lang="ru-RU" altLang="ru-KZ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1888550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EE64A6D-5DE1-4521-92F7-FE0F5EEB3B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83373-E358-4329-BE84-99C9415DB118}" type="datetimeFigureOut">
              <a:rPr lang="ru-RU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7FFB8EC-C6E5-43A7-9678-332EF0F31B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DB86E07-2FA6-4773-8629-727D3BB07F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83A63D-434D-41E8-B9BB-B983CEF594FD}" type="slidenum">
              <a:rPr lang="ru-RU" altLang="ru-KZ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1113463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3C2F5F-3BDA-4AD0-94DF-21BC9CE416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47EA8-8122-4165-B806-7DEF1B5432EC}" type="datetimeFigureOut">
              <a:rPr lang="ru-RU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A7DEE3-8864-46A3-AA2B-7846181147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726541-4D6E-42B5-9EF7-27D0CC93F1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5F0CA3-42E2-4386-987C-D33C81C613E5}" type="slidenum">
              <a:rPr lang="ru-RU" altLang="ru-KZ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1888550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1B2E5-94DE-4171-8FFA-5FED345301D9}" type="datetimeFigureOut">
              <a:rPr lang="ru-KZ" smtClean="0"/>
              <a:t>06.09.2022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3CD17-F488-4D54-AB08-8FFD1F1ED8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9848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17" Type="http://schemas.openxmlformats.org/officeDocument/2006/relationships/theme" Target="../theme/theme9.xml"/><Relationship Id="rId2" Type="http://schemas.openxmlformats.org/officeDocument/2006/relationships/slideLayout" Target="../slideLayouts/slideLayout10.xml"/><Relationship Id="rId16" Type="http://schemas.openxmlformats.org/officeDocument/2006/relationships/slideLayout" Target="../slideLayouts/slideLayout24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7D9BCA6-B882-466F-B679-505BC8E0D1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заголовка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765A573-338B-45F6-B7CF-BD22D50894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текста</a:t>
            </a:r>
          </a:p>
          <a:p>
            <a:pPr lvl="1"/>
            <a:r>
              <a:rPr lang="ru-RU" altLang="ru-KZ"/>
              <a:t>Второй уровень</a:t>
            </a:r>
          </a:p>
          <a:p>
            <a:pPr lvl="2"/>
            <a:r>
              <a:rPr lang="ru-RU" altLang="ru-KZ"/>
              <a:t>Третий уровень</a:t>
            </a:r>
          </a:p>
          <a:p>
            <a:pPr lvl="3"/>
            <a:r>
              <a:rPr lang="ru-RU" altLang="ru-KZ"/>
              <a:t>Четвертый уровень</a:t>
            </a:r>
          </a:p>
          <a:p>
            <a:pPr lvl="4"/>
            <a:r>
              <a:rPr lang="ru-RU" altLang="ru-KZ"/>
              <a:t>Пятый уровень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E19A99C6-239D-42D0-9BD6-E01DA2EF52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2E5A20F-C2D8-4BA9-BA2A-A998E9E83EA6}" type="datetimeFigureOut">
              <a:rPr lang="ru-RU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C38B75B7-A889-4C36-8303-82ECAB7A49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16AF932A-F20C-402A-B1F1-4B27F572C7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448BE5-8386-47BD-8E3E-73C52658A571}" type="slidenum">
              <a:rPr lang="ru-RU" altLang="ru-KZ"/>
              <a:pPr/>
              <a:t>‹#›</a:t>
            </a:fld>
            <a:endParaRPr lang="ru-RU" altLang="ru-K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7D9BCA6-B882-466F-B679-505BC8E0D1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заголовка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765A573-338B-45F6-B7CF-BD22D50894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текста</a:t>
            </a:r>
          </a:p>
          <a:p>
            <a:pPr lvl="1"/>
            <a:r>
              <a:rPr lang="ru-RU" altLang="ru-KZ"/>
              <a:t>Второй уровень</a:t>
            </a:r>
          </a:p>
          <a:p>
            <a:pPr lvl="2"/>
            <a:r>
              <a:rPr lang="ru-RU" altLang="ru-KZ"/>
              <a:t>Третий уровень</a:t>
            </a:r>
          </a:p>
          <a:p>
            <a:pPr lvl="3"/>
            <a:r>
              <a:rPr lang="ru-RU" altLang="ru-KZ"/>
              <a:t>Четвертый уровень</a:t>
            </a:r>
          </a:p>
          <a:p>
            <a:pPr lvl="4"/>
            <a:r>
              <a:rPr lang="ru-RU" altLang="ru-KZ"/>
              <a:t>Пятый уровень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E19A99C6-239D-42D0-9BD6-E01DA2EF52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2E5A20F-C2D8-4BA9-BA2A-A998E9E83EA6}" type="datetimeFigureOut">
              <a:rPr lang="ru-RU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C38B75B7-A889-4C36-8303-82ECAB7A49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16AF932A-F20C-402A-B1F1-4B27F572C7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448BE5-8386-47BD-8E3E-73C52658A571}" type="slidenum">
              <a:rPr lang="ru-RU" altLang="ru-KZ"/>
              <a:pPr/>
              <a:t>‹#›</a:t>
            </a:fld>
            <a:endParaRPr lang="ru-RU" altLang="ru-K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7D9BCA6-B882-466F-B679-505BC8E0D1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заголовка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765A573-338B-45F6-B7CF-BD22D50894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текста</a:t>
            </a:r>
          </a:p>
          <a:p>
            <a:pPr lvl="1"/>
            <a:r>
              <a:rPr lang="ru-RU" altLang="ru-KZ"/>
              <a:t>Второй уровень</a:t>
            </a:r>
          </a:p>
          <a:p>
            <a:pPr lvl="2"/>
            <a:r>
              <a:rPr lang="ru-RU" altLang="ru-KZ"/>
              <a:t>Третий уровень</a:t>
            </a:r>
          </a:p>
          <a:p>
            <a:pPr lvl="3"/>
            <a:r>
              <a:rPr lang="ru-RU" altLang="ru-KZ"/>
              <a:t>Четвертый уровень</a:t>
            </a:r>
          </a:p>
          <a:p>
            <a:pPr lvl="4"/>
            <a:r>
              <a:rPr lang="ru-RU" altLang="ru-KZ"/>
              <a:t>Пятый уровень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E19A99C6-239D-42D0-9BD6-E01DA2EF52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2E5A20F-C2D8-4BA9-BA2A-A998E9E83EA6}" type="datetimeFigureOut">
              <a:rPr lang="ru-RU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C38B75B7-A889-4C36-8303-82ECAB7A49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16AF932A-F20C-402A-B1F1-4B27F572C7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448BE5-8386-47BD-8E3E-73C52658A571}" type="slidenum">
              <a:rPr lang="ru-RU" altLang="ru-KZ"/>
              <a:pPr/>
              <a:t>‹#›</a:t>
            </a:fld>
            <a:endParaRPr lang="ru-RU" altLang="ru-K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7D9BCA6-B882-466F-B679-505BC8E0D1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заголовка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765A573-338B-45F6-B7CF-BD22D50894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текста</a:t>
            </a:r>
          </a:p>
          <a:p>
            <a:pPr lvl="1"/>
            <a:r>
              <a:rPr lang="ru-RU" altLang="ru-KZ"/>
              <a:t>Второй уровень</a:t>
            </a:r>
          </a:p>
          <a:p>
            <a:pPr lvl="2"/>
            <a:r>
              <a:rPr lang="ru-RU" altLang="ru-KZ"/>
              <a:t>Третий уровень</a:t>
            </a:r>
          </a:p>
          <a:p>
            <a:pPr lvl="3"/>
            <a:r>
              <a:rPr lang="ru-RU" altLang="ru-KZ"/>
              <a:t>Четвертый уровень</a:t>
            </a:r>
          </a:p>
          <a:p>
            <a:pPr lvl="4"/>
            <a:r>
              <a:rPr lang="ru-RU" altLang="ru-KZ"/>
              <a:t>Пятый уровень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E19A99C6-239D-42D0-9BD6-E01DA2EF52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2E5A20F-C2D8-4BA9-BA2A-A998E9E83EA6}" type="datetimeFigureOut">
              <a:rPr lang="ru-RU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C38B75B7-A889-4C36-8303-82ECAB7A49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16AF932A-F20C-402A-B1F1-4B27F572C7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448BE5-8386-47BD-8E3E-73C52658A571}" type="slidenum">
              <a:rPr lang="ru-RU" altLang="ru-KZ"/>
              <a:pPr/>
              <a:t>‹#›</a:t>
            </a:fld>
            <a:endParaRPr lang="ru-RU" altLang="ru-K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7D9BCA6-B882-466F-B679-505BC8E0D1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заголовка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765A573-338B-45F6-B7CF-BD22D50894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текста</a:t>
            </a:r>
          </a:p>
          <a:p>
            <a:pPr lvl="1"/>
            <a:r>
              <a:rPr lang="ru-RU" altLang="ru-KZ"/>
              <a:t>Второй уровень</a:t>
            </a:r>
          </a:p>
          <a:p>
            <a:pPr lvl="2"/>
            <a:r>
              <a:rPr lang="ru-RU" altLang="ru-KZ"/>
              <a:t>Третий уровень</a:t>
            </a:r>
          </a:p>
          <a:p>
            <a:pPr lvl="3"/>
            <a:r>
              <a:rPr lang="ru-RU" altLang="ru-KZ"/>
              <a:t>Четвертый уровень</a:t>
            </a:r>
          </a:p>
          <a:p>
            <a:pPr lvl="4"/>
            <a:r>
              <a:rPr lang="ru-RU" altLang="ru-KZ"/>
              <a:t>Пятый уровень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E19A99C6-239D-42D0-9BD6-E01DA2EF52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2E5A20F-C2D8-4BA9-BA2A-A998E9E83EA6}" type="datetimeFigureOut">
              <a:rPr lang="ru-RU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C38B75B7-A889-4C36-8303-82ECAB7A49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16AF932A-F20C-402A-B1F1-4B27F572C7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448BE5-8386-47BD-8E3E-73C52658A571}" type="slidenum">
              <a:rPr lang="ru-RU" altLang="ru-KZ"/>
              <a:pPr/>
              <a:t>‹#›</a:t>
            </a:fld>
            <a:endParaRPr lang="ru-RU" altLang="ru-K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7D9BCA6-B882-466F-B679-505BC8E0D1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заголовка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765A573-338B-45F6-B7CF-BD22D50894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текста</a:t>
            </a:r>
          </a:p>
          <a:p>
            <a:pPr lvl="1"/>
            <a:r>
              <a:rPr lang="ru-RU" altLang="ru-KZ"/>
              <a:t>Второй уровень</a:t>
            </a:r>
          </a:p>
          <a:p>
            <a:pPr lvl="2"/>
            <a:r>
              <a:rPr lang="ru-RU" altLang="ru-KZ"/>
              <a:t>Третий уровень</a:t>
            </a:r>
          </a:p>
          <a:p>
            <a:pPr lvl="3"/>
            <a:r>
              <a:rPr lang="ru-RU" altLang="ru-KZ"/>
              <a:t>Четвертый уровень</a:t>
            </a:r>
          </a:p>
          <a:p>
            <a:pPr lvl="4"/>
            <a:r>
              <a:rPr lang="ru-RU" altLang="ru-KZ"/>
              <a:t>Пятый уровень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E19A99C6-239D-42D0-9BD6-E01DA2EF52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2E5A20F-C2D8-4BA9-BA2A-A998E9E83EA6}" type="datetimeFigureOut">
              <a:rPr lang="ru-RU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C38B75B7-A889-4C36-8303-82ECAB7A49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16AF932A-F20C-402A-B1F1-4B27F572C7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448BE5-8386-47BD-8E3E-73C52658A571}" type="slidenum">
              <a:rPr lang="ru-RU" altLang="ru-KZ"/>
              <a:pPr/>
              <a:t>‹#›</a:t>
            </a:fld>
            <a:endParaRPr lang="ru-RU" altLang="ru-K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7D9BCA6-B882-466F-B679-505BC8E0D1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заголовка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765A573-338B-45F6-B7CF-BD22D50894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текста</a:t>
            </a:r>
          </a:p>
          <a:p>
            <a:pPr lvl="1"/>
            <a:r>
              <a:rPr lang="ru-RU" altLang="ru-KZ"/>
              <a:t>Второй уровень</a:t>
            </a:r>
          </a:p>
          <a:p>
            <a:pPr lvl="2"/>
            <a:r>
              <a:rPr lang="ru-RU" altLang="ru-KZ"/>
              <a:t>Третий уровень</a:t>
            </a:r>
          </a:p>
          <a:p>
            <a:pPr lvl="3"/>
            <a:r>
              <a:rPr lang="ru-RU" altLang="ru-KZ"/>
              <a:t>Четвертый уровень</a:t>
            </a:r>
          </a:p>
          <a:p>
            <a:pPr lvl="4"/>
            <a:r>
              <a:rPr lang="ru-RU" altLang="ru-KZ"/>
              <a:t>Пятый уровень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E19A99C6-239D-42D0-9BD6-E01DA2EF52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2E5A20F-C2D8-4BA9-BA2A-A998E9E83EA6}" type="datetimeFigureOut">
              <a:rPr lang="ru-RU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C38B75B7-A889-4C36-8303-82ECAB7A49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16AF932A-F20C-402A-B1F1-4B27F572C7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448BE5-8386-47BD-8E3E-73C52658A571}" type="slidenum">
              <a:rPr lang="ru-RU" altLang="ru-KZ"/>
              <a:pPr/>
              <a:t>‹#›</a:t>
            </a:fld>
            <a:endParaRPr lang="ru-RU" altLang="ru-K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7D9BCA6-B882-466F-B679-505BC8E0D1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заголовка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765A573-338B-45F6-B7CF-BD22D50894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текста</a:t>
            </a:r>
          </a:p>
          <a:p>
            <a:pPr lvl="1"/>
            <a:r>
              <a:rPr lang="ru-RU" altLang="ru-KZ"/>
              <a:t>Второй уровень</a:t>
            </a:r>
          </a:p>
          <a:p>
            <a:pPr lvl="2"/>
            <a:r>
              <a:rPr lang="ru-RU" altLang="ru-KZ"/>
              <a:t>Третий уровень</a:t>
            </a:r>
          </a:p>
          <a:p>
            <a:pPr lvl="3"/>
            <a:r>
              <a:rPr lang="ru-RU" altLang="ru-KZ"/>
              <a:t>Четвертый уровень</a:t>
            </a:r>
          </a:p>
          <a:p>
            <a:pPr lvl="4"/>
            <a:r>
              <a:rPr lang="ru-RU" altLang="ru-KZ"/>
              <a:t>Пятый уровень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E19A99C6-239D-42D0-9BD6-E01DA2EF52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2E5A20F-C2D8-4BA9-BA2A-A998E9E83EA6}" type="datetimeFigureOut">
              <a:rPr lang="ru-RU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C38B75B7-A889-4C36-8303-82ECAB7A49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16AF932A-F20C-402A-B1F1-4B27F572C7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448BE5-8386-47BD-8E3E-73C52658A571}" type="slidenum">
              <a:rPr lang="ru-RU" altLang="ru-KZ"/>
              <a:pPr/>
              <a:t>‹#›</a:t>
            </a:fld>
            <a:endParaRPr lang="ru-RU" altLang="ru-K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2E5A20F-C2D8-4BA9-BA2A-A998E9E83EA6}" type="datetimeFigureOut">
              <a:rPr lang="ru-RU" smtClean="0"/>
              <a:pPr>
                <a:defRPr/>
              </a:pPr>
              <a:t>06.09.2022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1448BE5-8386-47BD-8E3E-73C52658A571}" type="slidenum">
              <a:rPr lang="ru-RU" altLang="ru-KZ" smtClean="0"/>
              <a:pPr/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697406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  <p:sldLayoutId id="2147483814" r:id="rId12"/>
    <p:sldLayoutId id="2147483815" r:id="rId13"/>
    <p:sldLayoutId id="2147483816" r:id="rId14"/>
    <p:sldLayoutId id="2147483817" r:id="rId15"/>
    <p:sldLayoutId id="21474838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moscvichka.ru/article/2006_24/sp2.htm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://news.bizua.com.ua/medicine/Transgennye-produkty-est-ili-ne-est-vot-v-chem-vopro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A23D4D-ADAB-4069-BCB4-9BE599655E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7215" y="1318591"/>
            <a:ext cx="5102159" cy="422082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kk-KZ" sz="4200">
                <a:solidFill>
                  <a:srgbClr val="FFFFFF"/>
                </a:solidFill>
              </a:rPr>
              <a:t>ӨНЕРКӘСІП, МЕДИЦИНА ЖӘНЕ АУЫЛ ШАРУАШЫЛЫҒЫ ӨНІМДЕРІН ӨНДІРУДЕ ЖАҢА ТЕХНОЛОГИЯЛАР</a:t>
            </a:r>
            <a:endParaRPr lang="ru-KZ" sz="4200">
              <a:solidFill>
                <a:srgbClr val="FFFFFF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BA4E744-CBFB-42D5-B971-CC46ABBC1D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12032" y="804334"/>
            <a:ext cx="3675634" cy="5249332"/>
          </a:xfrm>
        </p:spPr>
        <p:txBody>
          <a:bodyPr anchor="ctr">
            <a:normAutofit/>
          </a:bodyPr>
          <a:lstStyle/>
          <a:p>
            <a:r>
              <a:rPr lang="kk-KZ">
                <a:solidFill>
                  <a:srgbClr val="FFFFFF"/>
                </a:solidFill>
              </a:rPr>
              <a:t> </a:t>
            </a:r>
            <a:r>
              <a:rPr lang="en-US">
                <a:solidFill>
                  <a:srgbClr val="FFFFFF"/>
                </a:solidFill>
              </a:rPr>
              <a:t>1</a:t>
            </a:r>
            <a:r>
              <a:rPr lang="kk-KZ">
                <a:solidFill>
                  <a:srgbClr val="FFFFFF"/>
                </a:solidFill>
              </a:rPr>
              <a:t>лекция</a:t>
            </a:r>
            <a:endParaRPr lang="ru-K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3457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2573E4-4FC8-CC81-A5E2-257B71F48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4E52B7-089A-A3EF-3A1F-DE0D3D84C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ГМ</a:t>
            </a:r>
            <a:r>
              <a:rPr lang="kk-KZ" dirty="0"/>
              <a:t>А жасау</a:t>
            </a:r>
            <a:r>
              <a:rPr lang="ru-RU" dirty="0"/>
              <a:t> </a:t>
            </a:r>
            <a:r>
              <a:rPr lang="ru-RU" dirty="0" err="1"/>
              <a:t>ауылшаруашылық</a:t>
            </a:r>
            <a:r>
              <a:rPr lang="ru-RU" dirty="0"/>
              <a:t> </a:t>
            </a:r>
            <a:r>
              <a:rPr lang="ru-RU" dirty="0" err="1"/>
              <a:t>өнімділігін</a:t>
            </a:r>
            <a:r>
              <a:rPr lang="ru-RU" dirty="0"/>
              <a:t> </a:t>
            </a:r>
            <a:r>
              <a:rPr lang="ru-RU" dirty="0" err="1"/>
              <a:t>арттыруға</a:t>
            </a:r>
            <a:r>
              <a:rPr lang="ru-RU" dirty="0"/>
              <a:t> және </a:t>
            </a:r>
            <a:r>
              <a:rPr lang="ru-RU" dirty="0" err="1"/>
              <a:t>азық-түліктің</a:t>
            </a:r>
            <a:r>
              <a:rPr lang="ru-RU" dirty="0"/>
              <a:t> </a:t>
            </a:r>
            <a:r>
              <a:rPr lang="ru-RU" dirty="0" err="1"/>
              <a:t>тағамдық</a:t>
            </a:r>
            <a:r>
              <a:rPr lang="ru-RU" dirty="0"/>
              <a:t> </a:t>
            </a:r>
            <a:r>
              <a:rPr lang="ru-RU" dirty="0" err="1"/>
              <a:t>құндылығын</a:t>
            </a:r>
            <a:r>
              <a:rPr lang="ru-RU" dirty="0"/>
              <a:t> </a:t>
            </a:r>
            <a:r>
              <a:rPr lang="ru-RU" dirty="0" err="1"/>
              <a:t>жақсартуға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,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 </a:t>
            </a:r>
            <a:r>
              <a:rPr lang="ru-RU" dirty="0" err="1"/>
              <a:t>пестицидтерді</a:t>
            </a:r>
            <a:r>
              <a:rPr lang="ru-RU" dirty="0"/>
              <a:t> </a:t>
            </a:r>
            <a:r>
              <a:rPr lang="ru-RU" dirty="0" err="1"/>
              <a:t>шашуды</a:t>
            </a:r>
            <a:r>
              <a:rPr lang="ru-RU" dirty="0"/>
              <a:t> </a:t>
            </a:r>
            <a:r>
              <a:rPr lang="ru-RU" dirty="0" err="1"/>
              <a:t>азайту</a:t>
            </a:r>
            <a:r>
              <a:rPr lang="ru-RU" dirty="0"/>
              <a:t>, ферма </a:t>
            </a:r>
            <a:r>
              <a:rPr lang="ru-RU" dirty="0" err="1"/>
              <a:t>кірісін</a:t>
            </a:r>
            <a:r>
              <a:rPr lang="ru-RU" dirty="0"/>
              <a:t> </a:t>
            </a:r>
            <a:r>
              <a:rPr lang="ru-RU" dirty="0" err="1"/>
              <a:t>арттыру</a:t>
            </a:r>
            <a:r>
              <a:rPr lang="ru-RU" dirty="0"/>
              <a:t>, </a:t>
            </a:r>
            <a:r>
              <a:rPr lang="ru-RU" dirty="0" err="1"/>
              <a:t>егін</a:t>
            </a:r>
            <a:r>
              <a:rPr lang="ru-RU" dirty="0"/>
              <a:t> </a:t>
            </a:r>
            <a:r>
              <a:rPr lang="ru-RU" dirty="0" err="1"/>
              <a:t>тұрақтылығын</a:t>
            </a:r>
            <a:r>
              <a:rPr lang="ru-RU" dirty="0"/>
              <a:t> </a:t>
            </a:r>
            <a:r>
              <a:rPr lang="ru-RU" dirty="0" err="1"/>
              <a:t>жақсарту</a:t>
            </a:r>
            <a:r>
              <a:rPr lang="ru-RU" dirty="0"/>
              <a:t> және </a:t>
            </a:r>
            <a:r>
              <a:rPr lang="ru-RU" dirty="0" err="1"/>
              <a:t>азық-түлік</a:t>
            </a:r>
            <a:r>
              <a:rPr lang="ru-RU" dirty="0"/>
              <a:t> </a:t>
            </a:r>
            <a:r>
              <a:rPr lang="ru-RU" dirty="0" err="1"/>
              <a:t>қауіпсіздігі</a:t>
            </a:r>
            <a:r>
              <a:rPr lang="ru-RU" dirty="0"/>
              <a:t> </a:t>
            </a:r>
            <a:r>
              <a:rPr lang="ru-RU" dirty="0" err="1"/>
              <a:t>сияқты</a:t>
            </a:r>
            <a:r>
              <a:rPr lang="ru-RU" dirty="0"/>
              <a:t> </a:t>
            </a:r>
            <a:r>
              <a:rPr lang="ru-RU" dirty="0" err="1"/>
              <a:t>жанама</a:t>
            </a:r>
            <a:r>
              <a:rPr lang="ru-RU" dirty="0"/>
              <a:t> </a:t>
            </a:r>
            <a:r>
              <a:rPr lang="ru-RU" dirty="0" err="1"/>
              <a:t>оң</a:t>
            </a:r>
            <a:r>
              <a:rPr lang="ru-RU" dirty="0"/>
              <a:t> </a:t>
            </a:r>
            <a:r>
              <a:rPr lang="ru-RU" dirty="0" err="1"/>
              <a:t>әсерлерге</a:t>
            </a:r>
            <a:r>
              <a:rPr lang="ru-RU" dirty="0"/>
              <a:t> </a:t>
            </a:r>
            <a:r>
              <a:rPr lang="ru-RU" dirty="0" err="1"/>
              <a:t>ие</a:t>
            </a:r>
            <a:r>
              <a:rPr lang="ru-RU" dirty="0"/>
              <a:t>,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әсіресе</a:t>
            </a:r>
            <a:r>
              <a:rPr lang="ru-RU" dirty="0"/>
              <a:t> </a:t>
            </a:r>
            <a:r>
              <a:rPr lang="ru-RU" dirty="0" err="1"/>
              <a:t>дамушы</a:t>
            </a:r>
            <a:r>
              <a:rPr lang="ru-RU" dirty="0"/>
              <a:t> </a:t>
            </a:r>
            <a:r>
              <a:rPr lang="ru-RU" dirty="0" err="1"/>
              <a:t>елдер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өзекті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 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4268360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BE73E22-5FFA-E60E-D83E-6EFFE861C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6473"/>
            <a:ext cx="10515600" cy="5650490"/>
          </a:xfrm>
        </p:spPr>
        <p:txBody>
          <a:bodyPr>
            <a:normAutofit/>
          </a:bodyPr>
          <a:lstStyle/>
          <a:p>
            <a:r>
              <a:rPr lang="ru-RU" dirty="0" err="1"/>
              <a:t>Дегенмен</a:t>
            </a:r>
            <a:r>
              <a:rPr lang="ru-RU" dirty="0"/>
              <a:t>, ГМА </a:t>
            </a:r>
            <a:r>
              <a:rPr lang="ru-RU" dirty="0" err="1"/>
              <a:t>қолдану</a:t>
            </a:r>
            <a:r>
              <a:rPr lang="ru-RU" dirty="0"/>
              <a:t>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денсаулығы</a:t>
            </a:r>
            <a:r>
              <a:rPr lang="ru-RU" dirty="0"/>
              <a:t> мен </a:t>
            </a:r>
            <a:r>
              <a:rPr lang="ru-RU" dirty="0" err="1"/>
              <a:t>дамуына</a:t>
            </a:r>
            <a:r>
              <a:rPr lang="ru-RU" dirty="0"/>
              <a:t> </a:t>
            </a:r>
            <a:r>
              <a:rPr lang="ru-RU" dirty="0" err="1"/>
              <a:t>қауіп</a:t>
            </a:r>
            <a:r>
              <a:rPr lang="ru-RU" dirty="0"/>
              <a:t> </a:t>
            </a:r>
            <a:r>
              <a:rPr lang="ru-RU" dirty="0" err="1"/>
              <a:t>төндіруі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 ГМА </a:t>
            </a:r>
            <a:r>
              <a:rPr lang="ru-RU" dirty="0" err="1"/>
              <a:t>жасау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қолданылған</a:t>
            </a:r>
            <a:r>
              <a:rPr lang="ru-RU" dirty="0"/>
              <a:t> </a:t>
            </a:r>
            <a:r>
              <a:rPr lang="ru-RU" dirty="0" err="1"/>
              <a:t>гендердің</a:t>
            </a:r>
            <a:r>
              <a:rPr lang="ru-RU" dirty="0"/>
              <a:t> </a:t>
            </a:r>
            <a:r>
              <a:rPr lang="ru-RU" dirty="0" err="1"/>
              <a:t>көпшілігі</a:t>
            </a:r>
            <a:r>
              <a:rPr lang="ru-RU" dirty="0"/>
              <a:t> </a:t>
            </a:r>
            <a:r>
              <a:rPr lang="ru-RU" dirty="0" err="1"/>
              <a:t>бұрын</a:t>
            </a:r>
            <a:r>
              <a:rPr lang="ru-RU" dirty="0"/>
              <a:t> </a:t>
            </a:r>
            <a:r>
              <a:rPr lang="ru-RU" dirty="0" err="1"/>
              <a:t>ешқашан</a:t>
            </a:r>
            <a:r>
              <a:rPr lang="ru-RU" dirty="0"/>
              <a:t> </a:t>
            </a:r>
            <a:r>
              <a:rPr lang="ru-RU" dirty="0" err="1"/>
              <a:t>тамақтан</a:t>
            </a:r>
            <a:r>
              <a:rPr lang="ru-RU" dirty="0"/>
              <a:t> </a:t>
            </a:r>
            <a:r>
              <a:rPr lang="ru-RU" dirty="0" err="1"/>
              <a:t>табылмаған</a:t>
            </a:r>
            <a:r>
              <a:rPr lang="ru-RU" dirty="0"/>
              <a:t>.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, </a:t>
            </a:r>
            <a:r>
              <a:rPr lang="ru-RU" dirty="0" err="1"/>
              <a:t>дәстүрлі</a:t>
            </a:r>
            <a:r>
              <a:rPr lang="ru-RU" dirty="0"/>
              <a:t> </a:t>
            </a:r>
            <a:r>
              <a:rPr lang="ru-RU" dirty="0" err="1"/>
              <a:t>селекциялық</a:t>
            </a:r>
            <a:r>
              <a:rPr lang="ru-RU" dirty="0"/>
              <a:t> </a:t>
            </a:r>
            <a:r>
              <a:rPr lang="ru-RU" dirty="0" err="1"/>
              <a:t>әдістерді</a:t>
            </a:r>
            <a:r>
              <a:rPr lang="ru-RU" dirty="0"/>
              <a:t> </a:t>
            </a:r>
            <a:r>
              <a:rPr lang="ru-RU" dirty="0" err="1"/>
              <a:t>қолдану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алынған</a:t>
            </a:r>
            <a:r>
              <a:rPr lang="ru-RU" dirty="0"/>
              <a:t> </a:t>
            </a:r>
            <a:r>
              <a:rPr lang="ru-RU" dirty="0" err="1"/>
              <a:t>сорттар</a:t>
            </a:r>
            <a:r>
              <a:rPr lang="ru-RU" dirty="0"/>
              <a:t> </a:t>
            </a:r>
            <a:r>
              <a:rPr lang="ru-RU" dirty="0" err="1"/>
              <a:t>ешқашан</a:t>
            </a:r>
            <a:r>
              <a:rPr lang="ru-RU" dirty="0"/>
              <a:t> маркетинг </a:t>
            </a:r>
            <a:r>
              <a:rPr lang="ru-RU" dirty="0" err="1"/>
              <a:t>алдындағы</a:t>
            </a:r>
            <a:r>
              <a:rPr lang="ru-RU" dirty="0"/>
              <a:t> </a:t>
            </a:r>
            <a:r>
              <a:rPr lang="ru-RU" dirty="0" err="1"/>
              <a:t>қауіпсіздік</a:t>
            </a:r>
            <a:r>
              <a:rPr lang="ru-RU" dirty="0"/>
              <a:t> </a:t>
            </a:r>
            <a:r>
              <a:rPr lang="ru-RU" dirty="0" err="1"/>
              <a:t>талдауына</a:t>
            </a:r>
            <a:r>
              <a:rPr lang="ru-RU" dirty="0"/>
              <a:t> </a:t>
            </a:r>
            <a:r>
              <a:rPr lang="ru-RU" dirty="0" err="1"/>
              <a:t>жатпайды</a:t>
            </a:r>
            <a:r>
              <a:rPr lang="ru-RU" dirty="0"/>
              <a:t>, ал </a:t>
            </a:r>
            <a:r>
              <a:rPr lang="kk-KZ" dirty="0"/>
              <a:t>ГМА</a:t>
            </a:r>
            <a:r>
              <a:rPr lang="en-US" dirty="0"/>
              <a:t> </a:t>
            </a:r>
            <a:r>
              <a:rPr lang="ru-RU" dirty="0" err="1"/>
              <a:t>тағамының</a:t>
            </a:r>
            <a:r>
              <a:rPr lang="ru-RU" dirty="0"/>
              <a:t> </a:t>
            </a:r>
            <a:r>
              <a:rPr lang="ru-RU" dirty="0" err="1"/>
              <a:t>қауіпсіздігін</a:t>
            </a:r>
            <a:r>
              <a:rPr lang="ru-RU" dirty="0"/>
              <a:t> </a:t>
            </a:r>
            <a:r>
              <a:rPr lang="ru-RU" dirty="0" err="1"/>
              <a:t>бағалау</a:t>
            </a:r>
            <a:r>
              <a:rPr lang="ru-RU" dirty="0"/>
              <a:t> </a:t>
            </a:r>
            <a:r>
              <a:rPr lang="ru-RU" dirty="0" err="1"/>
              <a:t>бірінші</a:t>
            </a:r>
            <a:r>
              <a:rPr lang="ru-RU" dirty="0"/>
              <a:t> </a:t>
            </a:r>
            <a:r>
              <a:rPr lang="kk-KZ" dirty="0"/>
              <a:t>ГМА</a:t>
            </a:r>
            <a:r>
              <a:rPr lang="en-US" dirty="0"/>
              <a:t> </a:t>
            </a:r>
            <a:r>
              <a:rPr lang="ru-RU" dirty="0" err="1"/>
              <a:t>дақылын</a:t>
            </a:r>
            <a:r>
              <a:rPr lang="ru-RU" dirty="0"/>
              <a:t> </a:t>
            </a:r>
            <a:r>
              <a:rPr lang="ru-RU" dirty="0" err="1"/>
              <a:t>коммерцияландыруға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 </a:t>
            </a:r>
            <a:r>
              <a:rPr lang="ru-RU" dirty="0" err="1"/>
              <a:t>жүргізілген</a:t>
            </a:r>
            <a:r>
              <a:rPr lang="ru-RU" dirty="0"/>
              <a:t>. </a:t>
            </a:r>
            <a:r>
              <a:rPr lang="ru-RU" dirty="0" err="1"/>
              <a:t>Тәуекелдерді</a:t>
            </a:r>
            <a:r>
              <a:rPr lang="ru-RU" dirty="0"/>
              <a:t> </a:t>
            </a:r>
            <a:r>
              <a:rPr lang="ru-RU" dirty="0" err="1"/>
              <a:t>бағалау</a:t>
            </a:r>
            <a:r>
              <a:rPr lang="ru-RU" dirty="0"/>
              <a:t> </a:t>
            </a:r>
            <a:r>
              <a:rPr lang="ru-RU" dirty="0" err="1"/>
              <a:t>нәтижелерінің</a:t>
            </a:r>
            <a:r>
              <a:rPr lang="ru-RU" dirty="0"/>
              <a:t> </a:t>
            </a:r>
            <a:r>
              <a:rPr lang="ru-RU" dirty="0" err="1"/>
              <a:t>халықаралық</a:t>
            </a:r>
            <a:r>
              <a:rPr lang="ru-RU" dirty="0"/>
              <a:t> </a:t>
            </a:r>
            <a:r>
              <a:rPr lang="ru-RU" dirty="0" err="1"/>
              <a:t>бірізділігін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kk-KZ" dirty="0"/>
              <a:t>ГМА</a:t>
            </a:r>
            <a:r>
              <a:rPr lang="en-US" dirty="0"/>
              <a:t> </a:t>
            </a:r>
            <a:r>
              <a:rPr lang="ru-RU" dirty="0" err="1"/>
              <a:t>азық-түлік</a:t>
            </a:r>
            <a:r>
              <a:rPr lang="ru-RU" dirty="0"/>
              <a:t> </a:t>
            </a:r>
            <a:r>
              <a:rPr lang="ru-RU" dirty="0" err="1"/>
              <a:t>қауіпсіздігін</a:t>
            </a:r>
            <a:r>
              <a:rPr lang="ru-RU" dirty="0"/>
              <a:t> </a:t>
            </a:r>
            <a:r>
              <a:rPr lang="ru-RU" dirty="0" err="1"/>
              <a:t>талдау</a:t>
            </a:r>
            <a:r>
              <a:rPr lang="ru-RU" dirty="0"/>
              <a:t> </a:t>
            </a:r>
            <a:r>
              <a:rPr lang="en-US" dirty="0"/>
              <a:t>Codex Alimentarius </a:t>
            </a:r>
            <a:r>
              <a:rPr lang="ru-RU" dirty="0" err="1"/>
              <a:t>Комиссиясы</a:t>
            </a:r>
            <a:r>
              <a:rPr lang="ru-RU" dirty="0"/>
              <a:t> (ФАО және ДДҰ-</a:t>
            </a:r>
            <a:r>
              <a:rPr lang="ru-RU" dirty="0" err="1"/>
              <a:t>ның</a:t>
            </a:r>
            <a:r>
              <a:rPr lang="ru-RU" dirty="0"/>
              <a:t> </a:t>
            </a:r>
            <a:r>
              <a:rPr lang="ru-RU" dirty="0" err="1"/>
              <a:t>азық-түлік</a:t>
            </a:r>
            <a:r>
              <a:rPr lang="ru-RU" dirty="0"/>
              <a:t> </a:t>
            </a:r>
            <a:r>
              <a:rPr lang="ru-RU" dirty="0" err="1"/>
              <a:t>стандарттары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еншілес</a:t>
            </a:r>
            <a:r>
              <a:rPr lang="ru-RU" dirty="0"/>
              <a:t> </a:t>
            </a:r>
            <a:r>
              <a:rPr lang="ru-RU" dirty="0" err="1"/>
              <a:t>ұйымы</a:t>
            </a:r>
            <a:r>
              <a:rPr lang="ru-RU" dirty="0"/>
              <a:t>) </a:t>
            </a:r>
            <a:r>
              <a:rPr lang="ru-RU" dirty="0" err="1"/>
              <a:t>әзірлеген</a:t>
            </a:r>
            <a:r>
              <a:rPr lang="ru-RU" dirty="0"/>
              <a:t> </a:t>
            </a:r>
            <a:r>
              <a:rPr lang="ru-RU" dirty="0" err="1"/>
              <a:t>пайдалану</a:t>
            </a:r>
            <a:r>
              <a:rPr lang="ru-RU" dirty="0"/>
              <a:t> </a:t>
            </a:r>
            <a:r>
              <a:rPr lang="ru-RU" dirty="0" err="1"/>
              <a:t>қағидаларын</a:t>
            </a:r>
            <a:r>
              <a:rPr lang="ru-RU" dirty="0"/>
              <a:t> </a:t>
            </a:r>
            <a:r>
              <a:rPr lang="ru-RU" dirty="0" err="1"/>
              <a:t>талдайды</a:t>
            </a:r>
            <a:r>
              <a:rPr lang="ru-RU" dirty="0"/>
              <a:t>. ГМА </a:t>
            </a:r>
            <a:r>
              <a:rPr lang="ru-RU" dirty="0" err="1"/>
              <a:t>экологиялық</a:t>
            </a:r>
            <a:r>
              <a:rPr lang="ru-RU" dirty="0"/>
              <a:t> </a:t>
            </a:r>
            <a:r>
              <a:rPr lang="ru-RU" dirty="0" err="1"/>
              <a:t>қауіпсіздігін</a:t>
            </a:r>
            <a:r>
              <a:rPr lang="ru-RU" dirty="0"/>
              <a:t> </a:t>
            </a:r>
            <a:r>
              <a:rPr lang="ru-RU" dirty="0" err="1"/>
              <a:t>бағалау</a:t>
            </a:r>
            <a:r>
              <a:rPr lang="ru-RU" dirty="0"/>
              <a:t> Картахена </a:t>
            </a:r>
            <a:r>
              <a:rPr lang="ru-RU" dirty="0" err="1"/>
              <a:t>биологиялық</a:t>
            </a:r>
            <a:r>
              <a:rPr lang="ru-RU" dirty="0"/>
              <a:t> </a:t>
            </a:r>
            <a:r>
              <a:rPr lang="ru-RU" dirty="0" err="1"/>
              <a:t>қауіпсіздік</a:t>
            </a:r>
            <a:r>
              <a:rPr lang="ru-RU" dirty="0"/>
              <a:t> </a:t>
            </a:r>
            <a:r>
              <a:rPr lang="ru-RU" dirty="0" err="1"/>
              <a:t>хаттамасына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асырылады</a:t>
            </a:r>
            <a:r>
              <a:rPr lang="ru-RU" dirty="0"/>
              <a:t>. </a:t>
            </a:r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ru-RU" dirty="0" err="1"/>
              <a:t>елдер</a:t>
            </a:r>
            <a:r>
              <a:rPr lang="ru-RU" dirty="0"/>
              <a:t> </a:t>
            </a:r>
            <a:r>
              <a:rPr lang="ru-RU" dirty="0" err="1"/>
              <a:t>әрбір</a:t>
            </a:r>
            <a:r>
              <a:rPr lang="ru-RU" dirty="0"/>
              <a:t> </a:t>
            </a:r>
            <a:r>
              <a:rPr lang="kk-KZ" dirty="0"/>
              <a:t>ГМА</a:t>
            </a:r>
            <a:r>
              <a:rPr lang="en-US" dirty="0"/>
              <a:t> </a:t>
            </a:r>
            <a:r>
              <a:rPr lang="ru-RU" dirty="0" err="1"/>
              <a:t>өнімі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тәуекелді</a:t>
            </a:r>
            <a:r>
              <a:rPr lang="ru-RU" dirty="0"/>
              <a:t> </a:t>
            </a:r>
            <a:r>
              <a:rPr lang="ru-RU" dirty="0" err="1"/>
              <a:t>егжей-тегжейлі</a:t>
            </a:r>
            <a:r>
              <a:rPr lang="ru-RU" dirty="0"/>
              <a:t> </a:t>
            </a:r>
            <a:r>
              <a:rPr lang="ru-RU" dirty="0" err="1"/>
              <a:t>талдауды</a:t>
            </a:r>
            <a:r>
              <a:rPr lang="ru-RU" dirty="0"/>
              <a:t> </a:t>
            </a:r>
            <a:r>
              <a:rPr lang="ru-RU" dirty="0" err="1"/>
              <a:t>талап</a:t>
            </a:r>
            <a:r>
              <a:rPr lang="ru-RU" dirty="0"/>
              <a:t> </a:t>
            </a:r>
            <a:r>
              <a:rPr lang="ru-RU" dirty="0" err="1"/>
              <a:t>ететін</a:t>
            </a:r>
            <a:r>
              <a:rPr lang="ru-RU" dirty="0"/>
              <a:t> </a:t>
            </a:r>
            <a:r>
              <a:rPr lang="ru-RU" dirty="0" err="1"/>
              <a:t>халықаралық</a:t>
            </a:r>
            <a:r>
              <a:rPr lang="ru-RU" dirty="0"/>
              <a:t> </a:t>
            </a:r>
            <a:r>
              <a:rPr lang="ru-RU" dirty="0" err="1"/>
              <a:t>құқыққа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өздерінің</a:t>
            </a:r>
            <a:r>
              <a:rPr lang="ru-RU" dirty="0"/>
              <a:t> </a:t>
            </a:r>
            <a:r>
              <a:rPr lang="ru-RU" dirty="0" err="1"/>
              <a:t>маркетингке</a:t>
            </a:r>
            <a:r>
              <a:rPr lang="ru-RU" dirty="0"/>
              <a:t> </a:t>
            </a:r>
            <a:r>
              <a:rPr lang="ru-RU" dirty="0" err="1"/>
              <a:t>дейінгі</a:t>
            </a:r>
            <a:r>
              <a:rPr lang="ru-RU" dirty="0"/>
              <a:t> </a:t>
            </a:r>
            <a:r>
              <a:rPr lang="ru-RU" dirty="0" err="1"/>
              <a:t>реттеу</a:t>
            </a:r>
            <a:r>
              <a:rPr lang="ru-RU" dirty="0"/>
              <a:t> </a:t>
            </a:r>
            <a:r>
              <a:rPr lang="ru-RU" dirty="0" err="1"/>
              <a:t>жүйелерін</a:t>
            </a:r>
            <a:r>
              <a:rPr lang="ru-RU" dirty="0"/>
              <a:t> </a:t>
            </a:r>
            <a:r>
              <a:rPr lang="ru-RU" dirty="0" err="1"/>
              <a:t>әзірледі</a:t>
            </a:r>
            <a:r>
              <a:rPr lang="ru-RU" dirty="0"/>
              <a:t>. </a:t>
            </a:r>
            <a:r>
              <a:rPr lang="ru-RU" dirty="0" err="1"/>
              <a:t>Тәуекелдерді</a:t>
            </a:r>
            <a:r>
              <a:rPr lang="ru-RU" dirty="0"/>
              <a:t> </a:t>
            </a:r>
            <a:r>
              <a:rPr lang="ru-RU" dirty="0" err="1"/>
              <a:t>бағалау</a:t>
            </a:r>
            <a:r>
              <a:rPr lang="ru-RU" dirty="0"/>
              <a:t> </a:t>
            </a:r>
            <a:r>
              <a:rPr lang="ru-RU" dirty="0" err="1"/>
              <a:t>әдістемесі</a:t>
            </a:r>
            <a:r>
              <a:rPr lang="ru-RU" dirty="0"/>
              <a:t> </a:t>
            </a:r>
            <a:r>
              <a:rPr lang="ru-RU" dirty="0" err="1"/>
              <a:t>үнемі</a:t>
            </a:r>
            <a:r>
              <a:rPr lang="ru-RU" dirty="0"/>
              <a:t> </a:t>
            </a:r>
            <a:r>
              <a:rPr lang="ru-RU" dirty="0" err="1"/>
              <a:t>жетілдірілуде</a:t>
            </a:r>
            <a:r>
              <a:rPr lang="ru-RU" dirty="0"/>
              <a:t>.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540582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>
            <a:extLst>
              <a:ext uri="{FF2B5EF4-FFF2-40B4-BE49-F238E27FC236}">
                <a16:creationId xmlns:a16="http://schemas.microsoft.com/office/drawing/2014/main" id="{B804C905-858A-4531-82EA-D1180F83F1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333376"/>
            <a:ext cx="8686800" cy="63357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KZ" sz="2000" dirty="0"/>
              <a:t>Әртүрлі </a:t>
            </a:r>
            <a:r>
              <a:rPr lang="ru-RU" altLang="ru-KZ" sz="2000" dirty="0" err="1"/>
              <a:t>салалардағы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биотехнологияның</a:t>
            </a:r>
            <a:r>
              <a:rPr lang="ru-RU" altLang="ru-KZ" sz="2000" dirty="0"/>
              <a:t> даму </a:t>
            </a:r>
            <a:r>
              <a:rPr lang="ru-RU" altLang="ru-KZ" sz="2000" dirty="0" err="1"/>
              <a:t>жетістіктері</a:t>
            </a:r>
            <a:r>
              <a:rPr lang="ru-RU" altLang="ru-KZ" sz="2000" dirty="0"/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2000" dirty="0"/>
              <a:t>- </a:t>
            </a:r>
            <a:r>
              <a:rPr lang="ru-RU" altLang="ru-KZ" sz="2000" dirty="0" err="1"/>
              <a:t>өнеркәсіпте</a:t>
            </a:r>
            <a:r>
              <a:rPr lang="ru-RU" altLang="ru-KZ" sz="2000" dirty="0"/>
              <a:t> (</a:t>
            </a:r>
            <a:r>
              <a:rPr lang="ru-RU" altLang="ru-KZ" sz="2000" dirty="0" err="1"/>
              <a:t>тамақ</a:t>
            </a:r>
            <a:r>
              <a:rPr lang="ru-RU" altLang="ru-KZ" sz="2000" dirty="0"/>
              <a:t>, фармацевтика, химия, </a:t>
            </a:r>
            <a:r>
              <a:rPr lang="ru-RU" altLang="ru-KZ" sz="2000" dirty="0" err="1"/>
              <a:t>мұнай</a:t>
            </a:r>
            <a:r>
              <a:rPr lang="ru-RU" altLang="ru-KZ" sz="2000" dirty="0"/>
              <a:t> және газ):</a:t>
            </a:r>
            <a:endParaRPr lang="en-US" altLang="ru-KZ" sz="2000" dirty="0"/>
          </a:p>
          <a:p>
            <a:pPr eaLnBrk="1" hangingPunct="1">
              <a:lnSpc>
                <a:spcPct val="80000"/>
              </a:lnSpc>
            </a:pPr>
            <a:r>
              <a:rPr lang="ru-RU" altLang="ru-KZ" sz="2000" dirty="0"/>
              <a:t> </a:t>
            </a:r>
            <a:r>
              <a:rPr lang="ru-RU" altLang="ru-KZ" sz="2000" dirty="0" err="1"/>
              <a:t>қажетті</a:t>
            </a:r>
            <a:r>
              <a:rPr lang="ru-RU" altLang="ru-KZ" sz="2000" dirty="0"/>
              <a:t> </a:t>
            </a:r>
            <a:r>
              <a:rPr lang="ru-RU" altLang="ru-KZ" sz="2000" dirty="0" err="1"/>
              <a:t>қасиеттері</a:t>
            </a:r>
            <a:r>
              <a:rPr lang="ru-RU" altLang="ru-KZ" sz="2000" dirty="0"/>
              <a:t> бар </a:t>
            </a:r>
            <a:r>
              <a:rPr lang="ru-RU" altLang="ru-KZ" sz="2000" dirty="0" err="1"/>
              <a:t>гендік-инженерлік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бактериалды</a:t>
            </a:r>
            <a:r>
              <a:rPr lang="ru-RU" altLang="ru-KZ" sz="2000" dirty="0"/>
              <a:t> және </a:t>
            </a:r>
            <a:r>
              <a:rPr lang="ru-RU" altLang="ru-KZ" sz="2000" dirty="0" err="1"/>
              <a:t>ашытқы</a:t>
            </a:r>
            <a:r>
              <a:rPr lang="ru-RU" altLang="ru-KZ" sz="2000" dirty="0"/>
              <a:t> </a:t>
            </a:r>
            <a:r>
              <a:rPr lang="ru-RU" altLang="ru-KZ" sz="2000" dirty="0" err="1"/>
              <a:t>штаммдары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негізінде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жаңа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заттардың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биосинтезі</a:t>
            </a:r>
            <a:r>
              <a:rPr lang="ru-RU" altLang="ru-KZ" sz="2000" dirty="0"/>
              <a:t> мен </a:t>
            </a:r>
            <a:r>
              <a:rPr lang="ru-RU" altLang="ru-KZ" sz="2000" dirty="0" err="1"/>
              <a:t>биотрансформациясын</a:t>
            </a:r>
            <a:r>
              <a:rPr lang="ru-RU" altLang="ru-KZ" sz="2000" dirty="0"/>
              <a:t> </a:t>
            </a:r>
            <a:r>
              <a:rPr lang="ru-RU" altLang="ru-KZ" sz="2000" dirty="0" err="1"/>
              <a:t>қолдану</a:t>
            </a:r>
            <a:r>
              <a:rPr lang="ru-RU" altLang="ru-KZ" sz="2000" dirty="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2000" dirty="0"/>
              <a:t>- </a:t>
            </a:r>
            <a:r>
              <a:rPr lang="ru-RU" altLang="ru-KZ" sz="2000" dirty="0" err="1"/>
              <a:t>ауыл</a:t>
            </a:r>
            <a:r>
              <a:rPr lang="ru-RU" altLang="ru-KZ" sz="2000" dirty="0"/>
              <a:t> </a:t>
            </a:r>
            <a:r>
              <a:rPr lang="ru-RU" altLang="ru-KZ" sz="2000" dirty="0" err="1"/>
              <a:t>шаруашылығында</a:t>
            </a:r>
            <a:r>
              <a:rPr lang="ru-RU" altLang="ru-KZ" sz="2000" dirty="0"/>
              <a:t>: </a:t>
            </a:r>
            <a:r>
              <a:rPr lang="ru-RU" altLang="ru-KZ" sz="2000" dirty="0" err="1"/>
              <a:t>трансгенді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дақылдардың</a:t>
            </a:r>
            <a:r>
              <a:rPr lang="ru-RU" altLang="ru-KZ" sz="2000" dirty="0"/>
              <a:t> </a:t>
            </a:r>
            <a:r>
              <a:rPr lang="ru-RU" altLang="ru-KZ" sz="2000" dirty="0" err="1"/>
              <a:t>өсімдік</a:t>
            </a:r>
            <a:r>
              <a:rPr lang="ru-RU" altLang="ru-KZ" sz="2000" dirty="0"/>
              <a:t> </a:t>
            </a:r>
            <a:r>
              <a:rPr lang="ru-RU" altLang="ru-KZ" sz="2000" dirty="0" err="1"/>
              <a:t>шаруашылығын</a:t>
            </a:r>
            <a:r>
              <a:rPr lang="ru-RU" altLang="ru-KZ" sz="2000" dirty="0"/>
              <a:t>, </a:t>
            </a:r>
            <a:r>
              <a:rPr lang="ru-RU" altLang="ru-KZ" sz="2000" dirty="0" err="1"/>
              <a:t>өсімдіктерді</a:t>
            </a:r>
            <a:r>
              <a:rPr lang="ru-RU" altLang="ru-KZ" sz="2000" dirty="0"/>
              <a:t> </a:t>
            </a:r>
            <a:r>
              <a:rPr lang="ru-RU" altLang="ru-KZ" sz="2000" dirty="0" err="1"/>
              <a:t>қорғаудың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биологиялық</a:t>
            </a:r>
            <a:r>
              <a:rPr lang="ru-RU" altLang="ru-KZ" sz="2000" dirty="0"/>
              <a:t> </a:t>
            </a:r>
            <a:r>
              <a:rPr lang="ru-RU" altLang="ru-KZ" sz="2000" dirty="0" err="1"/>
              <a:t>құралдарын</a:t>
            </a:r>
            <a:r>
              <a:rPr lang="ru-RU" altLang="ru-KZ" sz="2000" dirty="0"/>
              <a:t>, баку </a:t>
            </a:r>
            <a:r>
              <a:rPr lang="ru-RU" altLang="ru-KZ" sz="2000" dirty="0" err="1"/>
              <a:t>тыңайтқыштары</a:t>
            </a:r>
            <a:r>
              <a:rPr lang="ru-RU" altLang="ru-KZ" sz="2000" dirty="0"/>
              <a:t> мен өсу </a:t>
            </a:r>
            <a:r>
              <a:rPr lang="ru-RU" altLang="ru-KZ" sz="2000" dirty="0" err="1"/>
              <a:t>реттегіштерін</a:t>
            </a:r>
            <a:r>
              <a:rPr lang="ru-RU" altLang="ru-KZ" sz="2000" dirty="0"/>
              <a:t>, </a:t>
            </a:r>
            <a:r>
              <a:rPr lang="ru-RU" altLang="ru-KZ" sz="2000" dirty="0" err="1"/>
              <a:t>топырақты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мелиорациялаудың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микробиологиялық</a:t>
            </a:r>
            <a:r>
              <a:rPr lang="ru-RU" altLang="ru-KZ" sz="2000" dirty="0"/>
              <a:t> </a:t>
            </a:r>
            <a:r>
              <a:rPr lang="ru-RU" altLang="ru-KZ" sz="2000" dirty="0" err="1"/>
              <a:t>әдістерін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дамыту</a:t>
            </a:r>
            <a:r>
              <a:rPr lang="ru-RU" altLang="ru-KZ" sz="2000" dirty="0"/>
              <a:t>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2000" dirty="0"/>
              <a:t>мал </a:t>
            </a:r>
            <a:r>
              <a:rPr lang="ru-RU" altLang="ru-KZ" sz="2000" dirty="0" err="1"/>
              <a:t>шаруашылығы</a:t>
            </a:r>
            <a:r>
              <a:rPr lang="ru-RU" altLang="ru-KZ" sz="2000" dirty="0"/>
              <a:t> </a:t>
            </a:r>
            <a:r>
              <a:rPr lang="ru-RU" altLang="ru-KZ" sz="2000" dirty="0" err="1"/>
              <a:t>саласында</a:t>
            </a:r>
            <a:r>
              <a:rPr lang="ru-RU" altLang="ru-KZ" sz="2000" dirty="0"/>
              <a:t> – </a:t>
            </a:r>
            <a:r>
              <a:rPr lang="ru-RU" altLang="ru-KZ" sz="2000" dirty="0" err="1"/>
              <a:t>вакциналар</a:t>
            </a:r>
            <a:r>
              <a:rPr lang="ru-RU" altLang="ru-KZ" sz="2000" dirty="0"/>
              <a:t> мен </a:t>
            </a:r>
            <a:r>
              <a:rPr lang="ru-RU" altLang="ru-KZ" sz="2000" dirty="0" err="1"/>
              <a:t>сарысулар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алу</a:t>
            </a:r>
            <a:r>
              <a:rPr lang="ru-RU" altLang="ru-KZ" sz="2000" dirty="0"/>
              <a:t>, </a:t>
            </a:r>
            <a:r>
              <a:rPr lang="ru-RU" altLang="ru-KZ" sz="2000" dirty="0" err="1"/>
              <a:t>өсімдік</a:t>
            </a:r>
            <a:r>
              <a:rPr lang="ru-RU" altLang="ru-KZ" sz="2000" dirty="0"/>
              <a:t>, </a:t>
            </a:r>
            <a:r>
              <a:rPr lang="ru-RU" altLang="ru-KZ" sz="2000" dirty="0" err="1"/>
              <a:t>микробтық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биомассадан</a:t>
            </a:r>
            <a:r>
              <a:rPr lang="ru-RU" altLang="ru-KZ" sz="2000" dirty="0"/>
              <a:t> және </a:t>
            </a:r>
            <a:r>
              <a:rPr lang="ru-RU" altLang="ru-KZ" sz="2000" dirty="0" err="1"/>
              <a:t>ауыл</a:t>
            </a:r>
            <a:r>
              <a:rPr lang="ru-RU" altLang="ru-KZ" sz="2000" dirty="0"/>
              <a:t> </a:t>
            </a:r>
            <a:r>
              <a:rPr lang="ru-RU" altLang="ru-KZ" sz="2000" dirty="0" err="1"/>
              <a:t>шаруашылығы</a:t>
            </a:r>
            <a:r>
              <a:rPr lang="ru-RU" altLang="ru-KZ" sz="2000" dirty="0"/>
              <a:t> </a:t>
            </a:r>
            <a:r>
              <a:rPr lang="ru-RU" altLang="ru-KZ" sz="2000" dirty="0" err="1"/>
              <a:t>қалдықтарынан</a:t>
            </a:r>
            <a:r>
              <a:rPr lang="ru-RU" altLang="ru-KZ" sz="2000" dirty="0"/>
              <a:t> </a:t>
            </a:r>
            <a:r>
              <a:rPr lang="ru-RU" altLang="ru-KZ" sz="2000" dirty="0" err="1"/>
              <a:t>тиімді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жем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препараттарын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жасау</a:t>
            </a:r>
            <a:r>
              <a:rPr lang="ru-RU" altLang="ru-KZ" sz="2000" dirty="0"/>
              <a:t>, </a:t>
            </a:r>
            <a:r>
              <a:rPr lang="ru-RU" altLang="ru-KZ" sz="2000" dirty="0" err="1"/>
              <a:t>эмбриогенетикалық</a:t>
            </a:r>
            <a:r>
              <a:rPr lang="ru-RU" altLang="ru-KZ" sz="2000" dirty="0"/>
              <a:t> </a:t>
            </a:r>
            <a:r>
              <a:rPr lang="ru-RU" altLang="ru-KZ" sz="2000" dirty="0" err="1"/>
              <a:t>әдістер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негізінде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жануарларды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көбейту</a:t>
            </a:r>
            <a:r>
              <a:rPr lang="ru-RU" altLang="ru-KZ" sz="2000" dirty="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2000" dirty="0"/>
              <a:t>- </a:t>
            </a:r>
            <a:r>
              <a:rPr lang="ru-RU" altLang="ru-KZ" sz="2000" dirty="0" err="1"/>
              <a:t>медицинада</a:t>
            </a:r>
            <a:r>
              <a:rPr lang="ru-RU" altLang="ru-KZ" sz="2000" dirty="0"/>
              <a:t>: </a:t>
            </a:r>
            <a:r>
              <a:rPr lang="ru-RU" altLang="ru-KZ" sz="2000" dirty="0" err="1"/>
              <a:t>медициналық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биопрепараттарды</a:t>
            </a:r>
            <a:r>
              <a:rPr lang="ru-RU" altLang="ru-KZ" sz="2000" dirty="0"/>
              <a:t>, </a:t>
            </a:r>
            <a:r>
              <a:rPr lang="ru-RU" altLang="ru-KZ" sz="2000" dirty="0" err="1"/>
              <a:t>моноклоналды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антиденелерді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жасау</a:t>
            </a:r>
            <a:r>
              <a:rPr lang="ru-RU" altLang="ru-KZ" sz="2000" dirty="0"/>
              <a:t>, диагностика, </a:t>
            </a:r>
            <a:r>
              <a:rPr lang="ru-RU" altLang="ru-KZ" sz="2000" dirty="0" err="1"/>
              <a:t>вакциналар</a:t>
            </a:r>
            <a:r>
              <a:rPr lang="ru-RU" altLang="ru-KZ" sz="2000" dirty="0"/>
              <a:t>, </a:t>
            </a:r>
            <a:r>
              <a:rPr lang="ru-RU" altLang="ru-KZ" sz="2000" dirty="0" err="1"/>
              <a:t>иммунобиотехнологияларды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дамыту</a:t>
            </a:r>
            <a:r>
              <a:rPr lang="ru-RU" altLang="ru-KZ" sz="2000" dirty="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2000" dirty="0"/>
              <a:t>- </a:t>
            </a:r>
            <a:r>
              <a:rPr lang="ru-RU" altLang="ru-KZ" sz="2000" dirty="0" err="1"/>
              <a:t>экологияда</a:t>
            </a:r>
            <a:r>
              <a:rPr lang="ru-RU" altLang="ru-KZ" sz="2000" dirty="0"/>
              <a:t>: </a:t>
            </a:r>
            <a:r>
              <a:rPr lang="ru-RU" altLang="ru-KZ" sz="2000" dirty="0" err="1"/>
              <a:t>ағынды</a:t>
            </a:r>
            <a:r>
              <a:rPr lang="ru-RU" altLang="ru-KZ" sz="2000" dirty="0"/>
              <a:t> </a:t>
            </a:r>
            <a:r>
              <a:rPr lang="ru-RU" altLang="ru-KZ" sz="2000" dirty="0" err="1"/>
              <a:t>суларды</a:t>
            </a:r>
            <a:r>
              <a:rPr lang="ru-RU" altLang="ru-KZ" sz="2000" dirty="0"/>
              <a:t> </a:t>
            </a:r>
            <a:r>
              <a:rPr lang="ru-RU" altLang="ru-KZ" sz="2000" dirty="0" err="1"/>
              <a:t>тазартудың</a:t>
            </a:r>
            <a:r>
              <a:rPr lang="ru-RU" altLang="ru-KZ" sz="2000" dirty="0"/>
              <a:t>, </a:t>
            </a:r>
            <a:r>
              <a:rPr lang="ru-RU" altLang="ru-KZ" sz="2000" dirty="0" err="1"/>
              <a:t>ауыл</a:t>
            </a:r>
            <a:r>
              <a:rPr lang="ru-RU" altLang="ru-KZ" sz="2000" dirty="0"/>
              <a:t> </a:t>
            </a:r>
            <a:r>
              <a:rPr lang="ru-RU" altLang="ru-KZ" sz="2000" dirty="0" err="1"/>
              <a:t>шаруашылығы</a:t>
            </a:r>
            <a:r>
              <a:rPr lang="ru-RU" altLang="ru-KZ" sz="2000" dirty="0"/>
              <a:t> </a:t>
            </a:r>
            <a:r>
              <a:rPr lang="ru-RU" altLang="ru-KZ" sz="2000" dirty="0" err="1"/>
              <a:t>қалдықтарын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кәдеге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жаратудың</a:t>
            </a:r>
            <a:r>
              <a:rPr lang="ru-RU" altLang="ru-KZ" sz="2000" dirty="0"/>
              <a:t> </a:t>
            </a:r>
            <a:r>
              <a:rPr lang="ru-RU" altLang="ru-KZ" sz="2000" dirty="0" err="1"/>
              <a:t>экологиялық</a:t>
            </a:r>
            <a:r>
              <a:rPr lang="ru-RU" altLang="ru-KZ" sz="2000" dirty="0"/>
              <a:t> таза </a:t>
            </a:r>
            <a:r>
              <a:rPr lang="ru-RU" altLang="ru-KZ" sz="2000" dirty="0" err="1"/>
              <a:t>технологияларын</a:t>
            </a:r>
            <a:r>
              <a:rPr lang="ru-RU" altLang="ru-KZ" sz="2000" dirty="0"/>
              <a:t> </a:t>
            </a:r>
            <a:r>
              <a:rPr lang="ru-RU" altLang="ru-KZ" sz="2000" dirty="0" err="1"/>
              <a:t>әзірлеу</a:t>
            </a:r>
            <a:r>
              <a:rPr lang="ru-RU" altLang="ru-KZ" sz="2000" dirty="0"/>
              <a:t>, </a:t>
            </a:r>
            <a:r>
              <a:rPr lang="ru-RU" altLang="ru-KZ" sz="2000" dirty="0" err="1"/>
              <a:t>экожүйелерді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жобалау</a:t>
            </a:r>
            <a:r>
              <a:rPr lang="ru-RU" altLang="ru-KZ" sz="2000" dirty="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2000" dirty="0"/>
              <a:t>- </a:t>
            </a:r>
            <a:r>
              <a:rPr lang="ru-RU" altLang="ru-KZ" sz="2000" dirty="0" err="1"/>
              <a:t>энергетикалық</a:t>
            </a:r>
            <a:r>
              <a:rPr lang="ru-RU" altLang="ru-KZ" sz="2000" dirty="0"/>
              <a:t> </a:t>
            </a:r>
            <a:r>
              <a:rPr lang="ru-RU" altLang="ru-KZ" sz="2000" dirty="0" err="1"/>
              <a:t>секторда</a:t>
            </a:r>
            <a:r>
              <a:rPr lang="ru-RU" altLang="ru-KZ" sz="2000" dirty="0"/>
              <a:t>: </a:t>
            </a:r>
            <a:r>
              <a:rPr lang="ru-RU" altLang="ru-KZ" sz="2000" dirty="0" err="1"/>
              <a:t>биоэнергияның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жаңа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көздерін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пайдалану</a:t>
            </a:r>
            <a:r>
              <a:rPr lang="ru-RU" altLang="ru-KZ" sz="2000" dirty="0"/>
              <a:t>, </a:t>
            </a:r>
            <a:r>
              <a:rPr lang="ru-RU" altLang="ru-KZ" sz="2000" dirty="0" err="1"/>
              <a:t>биомассаны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биогазға</a:t>
            </a:r>
            <a:r>
              <a:rPr lang="ru-RU" altLang="ru-KZ" sz="2000" dirty="0"/>
              <a:t> және </a:t>
            </a:r>
            <a:r>
              <a:rPr lang="ru-RU" altLang="ru-KZ" sz="2000" dirty="0" err="1"/>
              <a:t>биоотынға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биоконверсиялау</a:t>
            </a:r>
            <a:r>
              <a:rPr lang="ru-RU" altLang="ru-KZ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3112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9D8160-16C1-4F0A-904C-ED4E06264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82261A-2F59-411E-B458-C85C5DA50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56292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6E52159-E6F4-4731-90A1-C79D91A343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KZ" sz="4000" dirty="0"/>
              <a:t>Қазіргі </a:t>
            </a:r>
            <a:r>
              <a:rPr lang="ru-RU" altLang="ru-KZ" sz="4000" dirty="0" err="1"/>
              <a:t>биотехнологияның</a:t>
            </a:r>
            <a:r>
              <a:rPr lang="ru-RU" altLang="ru-KZ" sz="4000" dirty="0"/>
              <a:t> </a:t>
            </a:r>
            <a:r>
              <a:rPr lang="ru-RU" altLang="ru-KZ" sz="4000" dirty="0" err="1"/>
              <a:t>негізгі</a:t>
            </a:r>
            <a:r>
              <a:rPr lang="ru-RU" altLang="ru-KZ" sz="4000" dirty="0"/>
              <a:t> </a:t>
            </a:r>
            <a:r>
              <a:rPr lang="ru-RU" altLang="ru-KZ" sz="4000" dirty="0" err="1"/>
              <a:t>мақсаты</a:t>
            </a:r>
            <a:endParaRPr lang="ru-RU" altLang="ru-KZ" sz="4000" dirty="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AE0DE53-6157-49D4-94F0-B267BEBDE2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kk-KZ" altLang="ru-KZ" dirty="0"/>
              <a:t>Т</a:t>
            </a:r>
            <a:r>
              <a:rPr lang="ru-RU" altLang="ru-KZ" dirty="0" err="1"/>
              <a:t>ұрақты</a:t>
            </a:r>
            <a:r>
              <a:rPr lang="ru-RU" altLang="ru-KZ" dirty="0"/>
              <a:t>, </a:t>
            </a:r>
            <a:r>
              <a:rPr lang="ru-RU" altLang="ru-KZ" dirty="0" err="1"/>
              <a:t>тұқым</a:t>
            </a:r>
            <a:r>
              <a:rPr lang="ru-RU" altLang="ru-KZ" dirty="0"/>
              <a:t> </a:t>
            </a:r>
            <a:r>
              <a:rPr lang="ru-RU" altLang="ru-KZ" dirty="0" err="1"/>
              <a:t>қуалайтын</a:t>
            </a:r>
            <a:r>
              <a:rPr lang="ru-RU" altLang="ru-KZ" dirty="0"/>
              <a:t>, </a:t>
            </a:r>
            <a:r>
              <a:rPr lang="ru-RU" altLang="ru-KZ" dirty="0" err="1"/>
              <a:t>экономикалық</a:t>
            </a:r>
            <a:r>
              <a:rPr lang="ru-RU" altLang="ru-KZ" dirty="0"/>
              <a:t> </a:t>
            </a:r>
            <a:r>
              <a:rPr lang="ru-RU" altLang="ru-KZ" dirty="0" err="1"/>
              <a:t>құнды</a:t>
            </a:r>
            <a:r>
              <a:rPr lang="ru-RU" altLang="ru-KZ" dirty="0"/>
              <a:t> </a:t>
            </a:r>
            <a:r>
              <a:rPr lang="ru-RU" altLang="ru-KZ" dirty="0" err="1"/>
              <a:t>белгілері</a:t>
            </a:r>
            <a:r>
              <a:rPr lang="ru-RU" altLang="ru-KZ" dirty="0"/>
              <a:t> бар </a:t>
            </a:r>
            <a:r>
              <a:rPr lang="ru-RU" altLang="ru-KZ" dirty="0" err="1"/>
              <a:t>өсімдіктердің</a:t>
            </a:r>
            <a:r>
              <a:rPr lang="ru-RU" altLang="ru-KZ" dirty="0"/>
              <a:t> </a:t>
            </a:r>
            <a:r>
              <a:rPr lang="ru-RU" altLang="ru-KZ" dirty="0" err="1"/>
              <a:t>жаңа</a:t>
            </a:r>
            <a:r>
              <a:rPr lang="ru-RU" altLang="ru-KZ" dirty="0"/>
              <a:t> </a:t>
            </a:r>
            <a:r>
              <a:rPr lang="ru-RU" altLang="ru-KZ" dirty="0" err="1"/>
              <a:t>сорттарын</a:t>
            </a:r>
            <a:r>
              <a:rPr lang="ru-RU" altLang="ru-KZ" dirty="0"/>
              <a:t>, </a:t>
            </a:r>
            <a:r>
              <a:rPr lang="ru-RU" altLang="ru-KZ" dirty="0" err="1"/>
              <a:t>жануарлар</a:t>
            </a:r>
            <a:r>
              <a:rPr lang="ru-RU" altLang="ru-KZ" dirty="0"/>
              <a:t> </a:t>
            </a:r>
            <a:r>
              <a:rPr lang="ru-RU" altLang="ru-KZ" dirty="0" err="1"/>
              <a:t>тұқымдарын</a:t>
            </a:r>
            <a:r>
              <a:rPr lang="ru-RU" altLang="ru-KZ" dirty="0"/>
              <a:t> және</a:t>
            </a:r>
            <a:r>
              <a:rPr lang="en-US" altLang="ru-KZ" dirty="0"/>
              <a:t> </a:t>
            </a:r>
            <a:r>
              <a:rPr lang="ru-RU" altLang="ru-KZ" dirty="0"/>
              <a:t>микроорганизмдердің </a:t>
            </a:r>
            <a:r>
              <a:rPr lang="ru-RU" altLang="ru-KZ" dirty="0" err="1"/>
              <a:t>штаммдарын</a:t>
            </a:r>
            <a:r>
              <a:rPr lang="ru-RU" altLang="ru-KZ" dirty="0"/>
              <a:t> </a:t>
            </a:r>
            <a:r>
              <a:rPr lang="ru-RU" altLang="ru-KZ" dirty="0" err="1"/>
              <a:t>жасау</a:t>
            </a:r>
            <a:endParaRPr lang="ru-RU" altLang="ru-KZ" dirty="0"/>
          </a:p>
        </p:txBody>
      </p:sp>
    </p:spTree>
    <p:extLst>
      <p:ext uri="{BB962C8B-B14F-4D97-AF65-F5344CB8AC3E}">
        <p14:creationId xmlns:p14="http://schemas.microsoft.com/office/powerpoint/2010/main" val="659791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733FA01-3AE4-4BF2-8B8E-229E582DD6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KZ" sz="4000" b="1" dirty="0"/>
              <a:t>Қазіргі </a:t>
            </a:r>
            <a:r>
              <a:rPr lang="ru-RU" altLang="ru-KZ" sz="4000" b="1" dirty="0" err="1"/>
              <a:t>биотехнологияның</a:t>
            </a:r>
            <a:r>
              <a:rPr lang="ru-RU" altLang="ru-KZ" sz="4000" b="1" dirty="0"/>
              <a:t> </a:t>
            </a:r>
            <a:r>
              <a:rPr lang="ru-RU" altLang="ru-KZ" sz="4000" b="1" dirty="0" err="1"/>
              <a:t>негізгі</a:t>
            </a:r>
            <a:r>
              <a:rPr lang="ru-RU" altLang="ru-KZ" sz="4000" b="1" dirty="0"/>
              <a:t> </a:t>
            </a:r>
            <a:r>
              <a:rPr lang="ru-RU" altLang="ru-KZ" sz="4000" b="1" dirty="0" err="1"/>
              <a:t>міндеттері</a:t>
            </a:r>
            <a:endParaRPr lang="ru-RU" altLang="ru-KZ" sz="4000" dirty="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6E68DD7-F5B7-4222-A229-C647157808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600200"/>
            <a:ext cx="9144000" cy="499745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ru-RU" altLang="ru-KZ" sz="2000" dirty="0"/>
              <a:t>медицина </a:t>
            </a:r>
            <a:r>
              <a:rPr lang="ru-RU" altLang="ru-KZ" sz="2000" dirty="0" err="1"/>
              <a:t>үшін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жаңа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биологиялық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белсенді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заттар</a:t>
            </a:r>
            <a:r>
              <a:rPr lang="ru-RU" altLang="ru-KZ" sz="2000" dirty="0"/>
              <a:t> мен </a:t>
            </a:r>
            <a:r>
              <a:rPr lang="ru-RU" altLang="ru-KZ" sz="2000" dirty="0" err="1"/>
              <a:t>препараттар</a:t>
            </a:r>
            <a:r>
              <a:rPr lang="ru-RU" altLang="ru-KZ" sz="2000" dirty="0"/>
              <a:t> (</a:t>
            </a:r>
            <a:r>
              <a:rPr lang="ru-RU" altLang="ru-KZ" sz="2000" dirty="0" err="1"/>
              <a:t>интерферондар</a:t>
            </a:r>
            <a:r>
              <a:rPr lang="ru-RU" altLang="ru-KZ" sz="2000" dirty="0"/>
              <a:t>, инсулин, өсу </a:t>
            </a:r>
            <a:r>
              <a:rPr lang="ru-RU" altLang="ru-KZ" sz="2000" dirty="0" err="1"/>
              <a:t>гормондары</a:t>
            </a:r>
            <a:r>
              <a:rPr lang="ru-RU" altLang="ru-KZ" sz="2000" dirty="0"/>
              <a:t>, </a:t>
            </a:r>
            <a:r>
              <a:rPr lang="ru-RU" altLang="ru-KZ" sz="2000" dirty="0" err="1"/>
              <a:t>антиденелер</a:t>
            </a:r>
            <a:r>
              <a:rPr lang="ru-RU" altLang="ru-KZ" sz="2000" dirty="0"/>
              <a:t>);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KZ" sz="2000" dirty="0" err="1"/>
              <a:t>өсімдіктерді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аурулар</a:t>
            </a:r>
            <a:r>
              <a:rPr lang="ru-RU" altLang="ru-KZ" sz="2000" dirty="0"/>
              <a:t> мен </a:t>
            </a:r>
            <a:r>
              <a:rPr lang="ru-RU" altLang="ru-KZ" sz="2000" dirty="0" err="1"/>
              <a:t>зиянкестерден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микробиологиялық</a:t>
            </a:r>
            <a:r>
              <a:rPr lang="ru-RU" altLang="ru-KZ" sz="2000" dirty="0"/>
              <a:t> </a:t>
            </a:r>
            <a:r>
              <a:rPr lang="ru-RU" altLang="ru-KZ" sz="2000" dirty="0" err="1"/>
              <a:t>қорғау</a:t>
            </a:r>
            <a:r>
              <a:rPr lang="ru-RU" altLang="ru-KZ" sz="2000" dirty="0"/>
              <a:t> </a:t>
            </a:r>
            <a:r>
              <a:rPr lang="ru-RU" altLang="ru-KZ" sz="2000" dirty="0" err="1"/>
              <a:t>құралдары</a:t>
            </a:r>
            <a:r>
              <a:rPr lang="ru-RU" altLang="ru-KZ" sz="2000" dirty="0"/>
              <a:t>, </a:t>
            </a:r>
            <a:r>
              <a:rPr lang="ru-RU" altLang="ru-KZ" sz="2000" dirty="0" err="1"/>
              <a:t>бактериялық</a:t>
            </a:r>
            <a:r>
              <a:rPr lang="ru-RU" altLang="ru-KZ" sz="2000" dirty="0"/>
              <a:t> </a:t>
            </a:r>
            <a:r>
              <a:rPr lang="ru-RU" altLang="ru-KZ" sz="2000" dirty="0" err="1"/>
              <a:t>тыңайтқыштар</a:t>
            </a:r>
            <a:r>
              <a:rPr lang="ru-RU" altLang="ru-KZ" sz="2000" dirty="0"/>
              <a:t> және </a:t>
            </a:r>
            <a:r>
              <a:rPr lang="ru-RU" altLang="ru-KZ" sz="2000" dirty="0" err="1"/>
              <a:t>өсімдіктердің</a:t>
            </a:r>
            <a:r>
              <a:rPr lang="ru-RU" altLang="ru-KZ" sz="2000" dirty="0"/>
              <a:t> </a:t>
            </a:r>
            <a:r>
              <a:rPr lang="ru-RU" altLang="ru-KZ" sz="2000" dirty="0" err="1"/>
              <a:t>өсуін</a:t>
            </a:r>
            <a:r>
              <a:rPr lang="ru-RU" altLang="ru-KZ" sz="2000" dirty="0"/>
              <a:t> </a:t>
            </a:r>
            <a:r>
              <a:rPr lang="ru-RU" altLang="ru-KZ" sz="2000" dirty="0" err="1"/>
              <a:t>реттегіштер</a:t>
            </a:r>
            <a:r>
              <a:rPr lang="ru-RU" altLang="ru-KZ" sz="2000" dirty="0"/>
              <a:t>, </a:t>
            </a:r>
            <a:r>
              <a:rPr lang="ru-RU" altLang="ru-KZ" sz="2000" dirty="0" err="1"/>
              <a:t>гендік</a:t>
            </a:r>
            <a:r>
              <a:rPr lang="ru-RU" altLang="ru-KZ" sz="2000" dirty="0"/>
              <a:t> және </a:t>
            </a:r>
            <a:r>
              <a:rPr lang="ru-RU" altLang="ru-KZ" sz="2000" dirty="0" err="1"/>
              <a:t>жасушалық</a:t>
            </a:r>
            <a:r>
              <a:rPr lang="ru-RU" altLang="ru-KZ" sz="2000" dirty="0"/>
              <a:t> инженерия </a:t>
            </a:r>
            <a:r>
              <a:rPr lang="ru-RU" altLang="ru-KZ" sz="2000" dirty="0" err="1"/>
              <a:t>арқылы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алынған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ауылшаруашылық</a:t>
            </a:r>
            <a:r>
              <a:rPr lang="ru-RU" altLang="ru-KZ" sz="2000" dirty="0"/>
              <a:t> </a:t>
            </a:r>
            <a:r>
              <a:rPr lang="ru-RU" altLang="ru-KZ" sz="2000" dirty="0" err="1"/>
              <a:t>өсімдіктерінің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жаңа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жоғары</a:t>
            </a:r>
            <a:r>
              <a:rPr lang="ru-RU" altLang="ru-KZ" sz="2000" dirty="0"/>
              <a:t> </a:t>
            </a:r>
            <a:r>
              <a:rPr lang="ru-RU" altLang="ru-KZ" sz="2000" dirty="0" err="1"/>
              <a:t>өнімді</a:t>
            </a:r>
            <a:r>
              <a:rPr lang="ru-RU" altLang="ru-KZ" sz="2000" dirty="0"/>
              <a:t> және қоршаған </a:t>
            </a:r>
            <a:r>
              <a:rPr lang="ru-RU" altLang="ru-KZ" sz="2000" dirty="0" err="1"/>
              <a:t>ортаның</a:t>
            </a:r>
            <a:r>
              <a:rPr lang="ru-RU" altLang="ru-KZ" sz="2000" dirty="0"/>
              <a:t> </a:t>
            </a:r>
            <a:r>
              <a:rPr lang="ru-RU" altLang="ru-KZ" sz="2000" dirty="0" err="1"/>
              <a:t>қолайсыз</a:t>
            </a:r>
            <a:r>
              <a:rPr lang="ru-RU" altLang="ru-KZ" sz="2000" dirty="0"/>
              <a:t> </a:t>
            </a:r>
            <a:r>
              <a:rPr lang="ru-RU" altLang="ru-KZ" sz="2000" dirty="0" err="1"/>
              <a:t>факторларына</a:t>
            </a:r>
            <a:r>
              <a:rPr lang="ru-RU" altLang="ru-KZ" sz="2000" dirty="0"/>
              <a:t> </a:t>
            </a:r>
            <a:r>
              <a:rPr lang="ru-RU" altLang="ru-KZ" sz="2000" dirty="0" err="1"/>
              <a:t>төзімді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гибридтерін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жасау</a:t>
            </a:r>
            <a:r>
              <a:rPr lang="ru-RU" altLang="ru-KZ" sz="2000" dirty="0"/>
              <a:t>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KZ" sz="2000" dirty="0"/>
              <a:t>мал </a:t>
            </a:r>
            <a:r>
              <a:rPr lang="ru-RU" altLang="ru-KZ" sz="2000" dirty="0" err="1"/>
              <a:t>шаруашылығының</a:t>
            </a:r>
            <a:r>
              <a:rPr lang="ru-RU" altLang="ru-KZ" sz="2000" dirty="0"/>
              <a:t> </a:t>
            </a:r>
            <a:r>
              <a:rPr lang="ru-RU" altLang="ru-KZ" sz="2000" dirty="0" err="1"/>
              <a:t>өнімділігін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арттыру</a:t>
            </a:r>
            <a:r>
              <a:rPr lang="ru-RU" altLang="ru-KZ" sz="2000" dirty="0"/>
              <a:t> </a:t>
            </a:r>
            <a:r>
              <a:rPr lang="ru-RU" altLang="ru-KZ" sz="2000" dirty="0" err="1"/>
              <a:t>үшін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бағалы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азықтық</a:t>
            </a:r>
            <a:r>
              <a:rPr lang="ru-RU" altLang="ru-KZ" sz="2000" dirty="0"/>
              <a:t> </a:t>
            </a:r>
            <a:r>
              <a:rPr lang="ru-RU" altLang="ru-KZ" sz="2000" dirty="0" err="1"/>
              <a:t>қоспалар</a:t>
            </a:r>
            <a:r>
              <a:rPr lang="ru-RU" altLang="ru-KZ" sz="2000" dirty="0"/>
              <a:t> мен </a:t>
            </a:r>
            <a:r>
              <a:rPr lang="ru-RU" altLang="ru-KZ" sz="2000" dirty="0" err="1"/>
              <a:t>биологиялық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белсенді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заттар</a:t>
            </a:r>
            <a:r>
              <a:rPr lang="ru-RU" altLang="ru-KZ" sz="2000" dirty="0"/>
              <a:t> (</a:t>
            </a:r>
            <a:r>
              <a:rPr lang="ru-RU" altLang="ru-KZ" sz="2000" dirty="0" err="1"/>
              <a:t>азықтық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ақуыз</a:t>
            </a:r>
            <a:r>
              <a:rPr lang="ru-RU" altLang="ru-KZ" sz="2000" dirty="0"/>
              <a:t>, </a:t>
            </a:r>
            <a:r>
              <a:rPr lang="ru-RU" altLang="ru-KZ" sz="2000" dirty="0" err="1"/>
              <a:t>аминқышқылдары</a:t>
            </a:r>
            <a:r>
              <a:rPr lang="ru-RU" altLang="ru-KZ" sz="2000" dirty="0"/>
              <a:t>, ферменттер, </a:t>
            </a:r>
            <a:r>
              <a:rPr lang="ru-RU" altLang="ru-KZ" sz="2000" dirty="0" err="1"/>
              <a:t>витаминдер</a:t>
            </a:r>
            <a:r>
              <a:rPr lang="ru-RU" altLang="ru-KZ" sz="2000" dirty="0"/>
              <a:t>, </a:t>
            </a:r>
            <a:r>
              <a:rPr lang="ru-RU" altLang="ru-KZ" sz="2000" dirty="0" err="1"/>
              <a:t>жемдік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антибиотиктер</a:t>
            </a:r>
            <a:r>
              <a:rPr lang="ru-RU" altLang="ru-KZ" sz="2000" dirty="0"/>
              <a:t>);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KZ" sz="2000" dirty="0" err="1"/>
              <a:t>тамағамдық</a:t>
            </a:r>
            <a:r>
              <a:rPr lang="ru-RU" altLang="ru-KZ" sz="2000" dirty="0"/>
              <a:t>, </a:t>
            </a:r>
            <a:r>
              <a:rPr lang="ru-RU" altLang="ru-KZ" sz="2000" dirty="0" err="1"/>
              <a:t>химиялық</a:t>
            </a:r>
            <a:r>
              <a:rPr lang="ru-RU" altLang="ru-KZ" sz="2000" dirty="0"/>
              <a:t>, </a:t>
            </a:r>
            <a:r>
              <a:rPr lang="ru-RU" altLang="ru-KZ" sz="2000" dirty="0" err="1"/>
              <a:t>микробиологиялық</a:t>
            </a:r>
            <a:r>
              <a:rPr lang="ru-RU" altLang="ru-KZ" sz="2000" dirty="0"/>
              <a:t> және </a:t>
            </a:r>
            <a:r>
              <a:rPr lang="ru-RU" altLang="ru-KZ" sz="2000" dirty="0" err="1"/>
              <a:t>басқа</a:t>
            </a:r>
            <a:r>
              <a:rPr lang="ru-RU" altLang="ru-KZ" sz="2000" dirty="0"/>
              <a:t> </a:t>
            </a:r>
            <a:r>
              <a:rPr lang="ru-RU" altLang="ru-KZ" sz="2000" dirty="0" err="1"/>
              <a:t>салаларда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пайдалану</a:t>
            </a:r>
            <a:r>
              <a:rPr lang="ru-RU" altLang="ru-KZ" sz="2000" dirty="0"/>
              <a:t> </a:t>
            </a:r>
            <a:r>
              <a:rPr lang="ru-RU" altLang="ru-KZ" sz="2000" dirty="0" err="1"/>
              <a:t>үшін</a:t>
            </a:r>
            <a:r>
              <a:rPr lang="ru-RU" altLang="ru-KZ" sz="2000" dirty="0"/>
              <a:t> </a:t>
            </a:r>
            <a:r>
              <a:rPr lang="ru-RU" altLang="ru-KZ" sz="2000" dirty="0" err="1"/>
              <a:t>экономикалық</a:t>
            </a:r>
            <a:r>
              <a:rPr lang="ru-RU" altLang="ru-KZ" sz="2000" dirty="0"/>
              <a:t> </a:t>
            </a:r>
            <a:r>
              <a:rPr lang="ru-RU" altLang="ru-KZ" sz="2000" dirty="0" err="1"/>
              <a:t>құнды</a:t>
            </a:r>
            <a:r>
              <a:rPr lang="ru-RU" altLang="ru-KZ" sz="2000" dirty="0"/>
              <a:t> </a:t>
            </a:r>
            <a:r>
              <a:rPr lang="ru-RU" altLang="ru-KZ" sz="2000" dirty="0" err="1"/>
              <a:t>өнімдерді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алудың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жаңа</a:t>
            </a:r>
            <a:r>
              <a:rPr lang="ru-RU" altLang="ru-KZ" sz="2000" dirty="0"/>
              <a:t> </a:t>
            </a:r>
            <a:r>
              <a:rPr lang="ru-RU" altLang="ru-KZ" sz="2000" dirty="0" err="1"/>
              <a:t>технологиялары</a:t>
            </a:r>
            <a:r>
              <a:rPr lang="ru-RU" altLang="ru-KZ" sz="2000" dirty="0"/>
              <a:t>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KZ" sz="2000" dirty="0" err="1"/>
              <a:t>ауылшаруашылық</a:t>
            </a:r>
            <a:r>
              <a:rPr lang="ru-RU" altLang="ru-KZ" sz="2000" dirty="0"/>
              <a:t>, </a:t>
            </a:r>
            <a:r>
              <a:rPr lang="ru-RU" altLang="ru-KZ" sz="2000" dirty="0" err="1"/>
              <a:t>өнеркәсіп</a:t>
            </a:r>
            <a:r>
              <a:rPr lang="ru-RU" altLang="ru-KZ" sz="2000" dirty="0"/>
              <a:t> және </a:t>
            </a:r>
            <a:r>
              <a:rPr lang="ru-RU" altLang="ru-KZ" sz="2000" dirty="0" err="1"/>
              <a:t>тұрмыстық</a:t>
            </a:r>
            <a:r>
              <a:rPr lang="ru-RU" altLang="ru-KZ" sz="2000" dirty="0"/>
              <a:t> </a:t>
            </a:r>
            <a:r>
              <a:rPr lang="ru-RU" altLang="ru-KZ" sz="2000" dirty="0" err="1"/>
              <a:t>қалдықтарды</a:t>
            </a:r>
            <a:r>
              <a:rPr lang="ru-RU" altLang="ru-KZ" sz="2000" dirty="0"/>
              <a:t> </a:t>
            </a:r>
            <a:r>
              <a:rPr lang="ru-RU" altLang="ru-KZ" sz="2000" dirty="0" err="1"/>
              <a:t>терең</a:t>
            </a:r>
            <a:r>
              <a:rPr lang="ru-RU" altLang="ru-KZ" sz="2000" dirty="0"/>
              <a:t> және </a:t>
            </a:r>
            <a:r>
              <a:rPr lang="ru-RU" altLang="ru-KZ" sz="2000" dirty="0" err="1"/>
              <a:t>тиімді</a:t>
            </a:r>
            <a:r>
              <a:rPr lang="ru-RU" altLang="ru-KZ" sz="2000" dirty="0"/>
              <a:t> </a:t>
            </a:r>
            <a:r>
              <a:rPr lang="ru-RU" altLang="ru-KZ" sz="2000" dirty="0" err="1"/>
              <a:t>өңдеу</a:t>
            </a:r>
            <a:r>
              <a:rPr lang="ru-RU" altLang="ru-KZ" sz="2000" dirty="0"/>
              <a:t>, </a:t>
            </a:r>
            <a:r>
              <a:rPr lang="ru-RU" altLang="ru-KZ" sz="2000" dirty="0" err="1"/>
              <a:t>ағынды</a:t>
            </a:r>
            <a:r>
              <a:rPr lang="ru-RU" altLang="ru-KZ" sz="2000" dirty="0"/>
              <a:t> </a:t>
            </a:r>
            <a:r>
              <a:rPr lang="ru-RU" altLang="ru-KZ" sz="2000" dirty="0" err="1"/>
              <a:t>сулар</a:t>
            </a:r>
            <a:r>
              <a:rPr lang="ru-RU" altLang="ru-KZ" sz="2000" dirty="0"/>
              <a:t> мен газ </a:t>
            </a:r>
            <a:r>
              <a:rPr lang="ru-RU" altLang="ru-KZ" sz="2000" dirty="0" err="1"/>
              <a:t>шығарындыларын</a:t>
            </a:r>
            <a:r>
              <a:rPr lang="ru-RU" altLang="ru-KZ" sz="2000" dirty="0"/>
              <a:t> биогаз және </a:t>
            </a:r>
            <a:r>
              <a:rPr lang="ru-RU" altLang="ru-KZ" sz="2000" dirty="0" err="1"/>
              <a:t>жоғары</a:t>
            </a:r>
            <a:r>
              <a:rPr lang="ru-RU" altLang="ru-KZ" sz="2000" dirty="0"/>
              <a:t> </a:t>
            </a:r>
            <a:r>
              <a:rPr lang="ru-RU" altLang="ru-KZ" sz="2000" dirty="0" err="1"/>
              <a:t>сапалы</a:t>
            </a:r>
            <a:r>
              <a:rPr lang="ru-RU" altLang="ru-KZ" sz="2000" dirty="0"/>
              <a:t> </a:t>
            </a:r>
            <a:r>
              <a:rPr lang="ru-RU" altLang="ru-KZ" sz="2000" dirty="0" err="1"/>
              <a:t>тыңайтқыштар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алу</a:t>
            </a:r>
            <a:r>
              <a:rPr lang="ru-RU" altLang="ru-KZ" sz="2000" dirty="0"/>
              <a:t> </a:t>
            </a:r>
            <a:r>
              <a:rPr lang="ru-RU" altLang="ru-KZ" sz="2000" dirty="0" err="1"/>
              <a:t>үшін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пайдалану</a:t>
            </a:r>
            <a:r>
              <a:rPr lang="ru-RU" altLang="ru-KZ" sz="2000" dirty="0"/>
              <a:t> </a:t>
            </a:r>
            <a:r>
              <a:rPr lang="ru-RU" altLang="ru-KZ" sz="2000" dirty="0" err="1"/>
              <a:t>технологиялары</a:t>
            </a:r>
            <a:r>
              <a:rPr lang="ru-RU" altLang="ru-KZ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552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F046F5FD-B2FE-4104-BC60-211D3A41DE9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274639"/>
            <a:ext cx="8229600" cy="935037"/>
          </a:xfrm>
        </p:spPr>
        <p:txBody>
          <a:bodyPr lIns="92075" tIns="46038" rIns="92075" bIns="46038"/>
          <a:lstStyle/>
          <a:p>
            <a:pPr eaLnBrk="1" hangingPunct="1"/>
            <a:r>
              <a:rPr lang="ru-RU" altLang="ru-KZ" sz="4000" i="1" dirty="0"/>
              <a:t>Мал </a:t>
            </a:r>
            <a:r>
              <a:rPr lang="ru-RU" altLang="ru-KZ" sz="4000" i="1" dirty="0" err="1"/>
              <a:t>шаруашылығындағы</a:t>
            </a:r>
            <a:r>
              <a:rPr lang="ru-RU" altLang="ru-KZ" sz="4000" i="1" dirty="0"/>
              <a:t> биотехнология.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9F344AB9-7891-41B1-A430-F64CA346CB12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063751" y="1484314"/>
            <a:ext cx="8353425" cy="5184775"/>
          </a:xfrm>
        </p:spPr>
        <p:txBody>
          <a:bodyPr lIns="92075" tIns="46038" rIns="92075" bIns="46038"/>
          <a:lstStyle/>
          <a:p>
            <a:pPr eaLnBrk="1" hangingPunct="1">
              <a:lnSpc>
                <a:spcPct val="80000"/>
              </a:lnSpc>
            </a:pPr>
            <a:r>
              <a:rPr lang="ru-RU" altLang="ru-KZ" sz="1800" dirty="0"/>
              <a:t>Жануарлар </a:t>
            </a:r>
            <a:r>
              <a:rPr lang="ru-RU" altLang="ru-KZ" sz="1800" dirty="0" err="1"/>
              <a:t>биотехнологиясы</a:t>
            </a:r>
            <a:r>
              <a:rPr lang="ru-RU" altLang="ru-KZ" sz="1800" dirty="0"/>
              <a:t> </a:t>
            </a:r>
            <a:r>
              <a:rPr lang="ru-RU" altLang="ru-KZ" sz="1800" dirty="0" err="1"/>
              <a:t>әртүрлі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жануарларды</a:t>
            </a:r>
            <a:r>
              <a:rPr lang="ru-RU" altLang="ru-KZ" sz="1800" dirty="0"/>
              <a:t> (мал, </a:t>
            </a:r>
            <a:r>
              <a:rPr lang="ru-RU" altLang="ru-KZ" sz="1800" dirty="0" err="1"/>
              <a:t>құс</a:t>
            </a:r>
            <a:r>
              <a:rPr lang="ru-RU" altLang="ru-KZ" sz="1800" dirty="0"/>
              <a:t>, </a:t>
            </a:r>
            <a:r>
              <a:rPr lang="ru-RU" altLang="ru-KZ" sz="1800" dirty="0" err="1"/>
              <a:t>балық</a:t>
            </a:r>
            <a:r>
              <a:rPr lang="ru-RU" altLang="ru-KZ" sz="1800" dirty="0"/>
              <a:t>, </a:t>
            </a:r>
            <a:r>
              <a:rPr lang="ru-RU" altLang="ru-KZ" sz="1800" dirty="0" err="1"/>
              <a:t>жәндіктер</a:t>
            </a:r>
            <a:r>
              <a:rPr lang="ru-RU" altLang="ru-KZ" sz="1800" dirty="0"/>
              <a:t>, </a:t>
            </a:r>
            <a:r>
              <a:rPr lang="ru-RU" altLang="ru-KZ" sz="1800" dirty="0" err="1"/>
              <a:t>үй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жануарлары</a:t>
            </a:r>
            <a:r>
              <a:rPr lang="ru-RU" altLang="ru-KZ" sz="1800" dirty="0"/>
              <a:t> және </a:t>
            </a:r>
            <a:r>
              <a:rPr lang="ru-RU" altLang="ru-KZ" sz="1800" dirty="0" err="1"/>
              <a:t>зертханалық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жануарлар</a:t>
            </a:r>
            <a:r>
              <a:rPr lang="ru-RU" altLang="ru-KZ" sz="1800" dirty="0"/>
              <a:t>) және </a:t>
            </a:r>
            <a:r>
              <a:rPr lang="ru-RU" altLang="ru-KZ" sz="1800" dirty="0" err="1"/>
              <a:t>зерттеу</a:t>
            </a:r>
            <a:r>
              <a:rPr lang="ru-RU" altLang="ru-KZ" sz="1800" dirty="0"/>
              <a:t> </a:t>
            </a:r>
            <a:r>
              <a:rPr lang="ru-RU" altLang="ru-KZ" sz="1800" dirty="0" err="1"/>
              <a:t>әдістері</a:t>
            </a:r>
            <a:r>
              <a:rPr lang="ru-RU" altLang="ru-KZ" sz="1800" dirty="0"/>
              <a:t> – геномика, </a:t>
            </a:r>
            <a:r>
              <a:rPr lang="ru-RU" altLang="ru-KZ" sz="1800" dirty="0" err="1"/>
              <a:t>гендік</a:t>
            </a:r>
            <a:r>
              <a:rPr lang="ru-RU" altLang="ru-KZ" sz="1800" dirty="0"/>
              <a:t> инженерия және </a:t>
            </a:r>
            <a:r>
              <a:rPr lang="ru-RU" altLang="ru-KZ" sz="1800" dirty="0" err="1"/>
              <a:t>клондау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жұмыстарын</a:t>
            </a:r>
            <a:r>
              <a:rPr lang="ru-RU" altLang="ru-KZ" sz="1800" dirty="0"/>
              <a:t> </a:t>
            </a:r>
            <a:r>
              <a:rPr lang="ru-RU" altLang="ru-KZ" sz="1800" dirty="0" err="1"/>
              <a:t>қамтиды</a:t>
            </a:r>
            <a:r>
              <a:rPr lang="ru-RU" altLang="ru-KZ" sz="1800" dirty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1800" dirty="0"/>
              <a:t>1. Биотехнология </a:t>
            </a:r>
            <a:r>
              <a:rPr lang="ru-RU" altLang="ru-KZ" sz="1800" dirty="0" err="1"/>
              <a:t>арқылы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жануарлардың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денсаулығын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жақсарту</a:t>
            </a:r>
            <a:r>
              <a:rPr lang="ru-RU" altLang="ru-KZ" sz="1800" dirty="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1800" dirty="0"/>
              <a:t> 2. </a:t>
            </a:r>
            <a:r>
              <a:rPr lang="ru-RU" altLang="ru-KZ" sz="1800" dirty="0" err="1"/>
              <a:t>Жануарлардағы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биотехнологиялық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зерттеулер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арқылы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адамдарды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емдеудегі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жаңа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жетістіктер</a:t>
            </a:r>
            <a:r>
              <a:rPr lang="ru-RU" altLang="ru-KZ" sz="1800" dirty="0"/>
              <a:t>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1800" dirty="0"/>
              <a:t>3. Биотехнология </a:t>
            </a:r>
            <a:r>
              <a:rPr lang="ru-RU" altLang="ru-KZ" sz="1800" dirty="0" err="1"/>
              <a:t>арқылы</a:t>
            </a:r>
            <a:r>
              <a:rPr lang="ru-RU" altLang="ru-KZ" sz="1800" dirty="0"/>
              <a:t> мал </a:t>
            </a:r>
            <a:r>
              <a:rPr lang="ru-RU" altLang="ru-KZ" sz="1800" dirty="0" err="1"/>
              <a:t>шаруашылығы</a:t>
            </a:r>
            <a:r>
              <a:rPr lang="ru-RU" altLang="ru-KZ" sz="1800" dirty="0"/>
              <a:t> </a:t>
            </a:r>
            <a:r>
              <a:rPr lang="ru-RU" altLang="ru-KZ" sz="1800" dirty="0" err="1"/>
              <a:t>өнімдерінің</a:t>
            </a:r>
            <a:r>
              <a:rPr lang="ru-RU" altLang="ru-KZ" sz="1800" dirty="0"/>
              <a:t> </a:t>
            </a:r>
            <a:r>
              <a:rPr lang="ru-RU" altLang="ru-KZ" sz="1800" dirty="0" err="1"/>
              <a:t>сапасын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арттыру</a:t>
            </a:r>
            <a:r>
              <a:rPr lang="ru-RU" altLang="ru-KZ" sz="1800" dirty="0"/>
              <a:t>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1800" dirty="0"/>
              <a:t>4. Қоршаған </a:t>
            </a:r>
            <a:r>
              <a:rPr lang="ru-RU" altLang="ru-KZ" sz="1800" dirty="0" err="1"/>
              <a:t>ортаны</a:t>
            </a:r>
            <a:r>
              <a:rPr lang="ru-RU" altLang="ru-KZ" sz="1800" dirty="0"/>
              <a:t> </a:t>
            </a:r>
            <a:r>
              <a:rPr lang="ru-RU" altLang="ru-KZ" sz="1800" dirty="0" err="1"/>
              <a:t>қорғау</a:t>
            </a:r>
            <a:r>
              <a:rPr lang="ru-RU" altLang="ru-KZ" sz="1800" dirty="0"/>
              <a:t> және </a:t>
            </a:r>
            <a:r>
              <a:rPr lang="ru-RU" altLang="ru-KZ" sz="1800" dirty="0" err="1"/>
              <a:t>биологиялық</a:t>
            </a:r>
            <a:r>
              <a:rPr lang="ru-RU" altLang="ru-KZ" sz="1800" dirty="0"/>
              <a:t> </a:t>
            </a:r>
            <a:r>
              <a:rPr lang="ru-RU" altLang="ru-KZ" sz="1800" dirty="0" err="1"/>
              <a:t>әртүрлілікті</a:t>
            </a:r>
            <a:r>
              <a:rPr lang="ru-RU" altLang="ru-KZ" sz="1800" dirty="0"/>
              <a:t> </a:t>
            </a:r>
            <a:r>
              <a:rPr lang="ru-RU" altLang="ru-KZ" sz="1800" dirty="0" err="1"/>
              <a:t>сақтаудағы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биотехнологияның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жетістіктері</a:t>
            </a:r>
            <a:r>
              <a:rPr lang="ru-RU" altLang="ru-KZ" sz="1800" dirty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1800" dirty="0"/>
              <a:t>5. </a:t>
            </a:r>
            <a:r>
              <a:rPr lang="ru-RU" altLang="ru-KZ" sz="1800" dirty="0" err="1"/>
              <a:t>Малдың</a:t>
            </a:r>
            <a:r>
              <a:rPr lang="ru-RU" altLang="ru-KZ" sz="1800" dirty="0"/>
              <a:t> </a:t>
            </a:r>
            <a:r>
              <a:rPr lang="ru-RU" altLang="ru-KZ" sz="1800" dirty="0" err="1"/>
              <a:t>өнімділігін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арттыру</a:t>
            </a:r>
            <a:r>
              <a:rPr lang="ru-RU" altLang="ru-KZ" sz="1800" dirty="0"/>
              <a:t> </a:t>
            </a:r>
            <a:r>
              <a:rPr lang="ru-RU" altLang="ru-KZ" sz="1800" dirty="0" err="1"/>
              <a:t>үшін</a:t>
            </a:r>
            <a:r>
              <a:rPr lang="ru-RU" altLang="ru-KZ" sz="1800" dirty="0"/>
              <a:t> </a:t>
            </a:r>
            <a:r>
              <a:rPr lang="ru-RU" altLang="ru-KZ" sz="1800" dirty="0" err="1"/>
              <a:t>толық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азық</a:t>
            </a:r>
            <a:r>
              <a:rPr lang="ru-RU" altLang="ru-KZ" sz="1800" dirty="0"/>
              <a:t> </a:t>
            </a:r>
            <a:r>
              <a:rPr lang="ru-RU" altLang="ru-KZ" sz="1800" dirty="0" err="1"/>
              <a:t>қажет</a:t>
            </a:r>
            <a:r>
              <a:rPr lang="ru-RU" altLang="ru-KZ" sz="1800" dirty="0"/>
              <a:t>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KZ" sz="1800" dirty="0"/>
              <a:t> </a:t>
            </a:r>
            <a:r>
              <a:rPr lang="ru-RU" altLang="ru-KZ" sz="1800" dirty="0" err="1"/>
              <a:t>Микробиологиялық</a:t>
            </a:r>
            <a:r>
              <a:rPr lang="ru-RU" altLang="ru-KZ" sz="1800" dirty="0"/>
              <a:t> </a:t>
            </a:r>
            <a:r>
              <a:rPr lang="ru-RU" altLang="ru-KZ" sz="1800" dirty="0" err="1"/>
              <a:t>өнеркәсіп</a:t>
            </a:r>
            <a:r>
              <a:rPr lang="ru-RU" altLang="ru-KZ" sz="1800" dirty="0"/>
              <a:t> </a:t>
            </a:r>
            <a:r>
              <a:rPr lang="ru-RU" altLang="ru-KZ" sz="1800" dirty="0" err="1"/>
              <a:t>әртүрлі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микроорганизмдер</a:t>
            </a:r>
            <a:r>
              <a:rPr lang="ru-RU" altLang="ru-KZ" sz="1800" dirty="0"/>
              <a:t> – </a:t>
            </a:r>
            <a:r>
              <a:rPr lang="ru-RU" altLang="ru-KZ" sz="1800" dirty="0" err="1"/>
              <a:t>бактериялар</a:t>
            </a:r>
            <a:r>
              <a:rPr lang="ru-RU" altLang="ru-KZ" sz="1800" dirty="0"/>
              <a:t>, </a:t>
            </a:r>
            <a:r>
              <a:rPr lang="ru-RU" altLang="ru-KZ" sz="1800" dirty="0" err="1"/>
              <a:t>саңырауқұлақтар</a:t>
            </a:r>
            <a:r>
              <a:rPr lang="ru-RU" altLang="ru-KZ" sz="1800" dirty="0"/>
              <a:t>, </a:t>
            </a:r>
            <a:r>
              <a:rPr lang="ru-RU" altLang="ru-KZ" sz="1800" dirty="0" err="1"/>
              <a:t>ашытқылар</a:t>
            </a:r>
            <a:r>
              <a:rPr lang="ru-RU" altLang="ru-KZ" sz="1800" dirty="0"/>
              <a:t>, </a:t>
            </a:r>
            <a:r>
              <a:rPr lang="ru-RU" altLang="ru-KZ" sz="1800" dirty="0" err="1"/>
              <a:t>балдырлар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негізінде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жемдік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ақуызды</a:t>
            </a:r>
            <a:r>
              <a:rPr lang="ru-RU" altLang="ru-KZ" sz="1800" dirty="0"/>
              <a:t> </a:t>
            </a:r>
            <a:r>
              <a:rPr lang="ru-RU" altLang="ru-KZ" sz="1800" dirty="0" err="1"/>
              <a:t>шығарады</a:t>
            </a:r>
            <a:r>
              <a:rPr lang="ru-RU" altLang="ru-KZ" sz="1800" dirty="0"/>
              <a:t>. </a:t>
            </a:r>
            <a:r>
              <a:rPr lang="ru-RU" altLang="ru-KZ" sz="1800" dirty="0" err="1"/>
              <a:t>Өндірістік</a:t>
            </a:r>
            <a:r>
              <a:rPr lang="ru-RU" altLang="ru-KZ" sz="1800" dirty="0"/>
              <a:t> </a:t>
            </a:r>
            <a:r>
              <a:rPr lang="ru-RU" altLang="ru-KZ" sz="1800" dirty="0" err="1"/>
              <a:t>сынақтар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көрсеткендей</a:t>
            </a:r>
            <a:r>
              <a:rPr lang="ru-RU" altLang="ru-KZ" sz="1800" dirty="0"/>
              <a:t>, </a:t>
            </a:r>
            <a:r>
              <a:rPr lang="ru-RU" altLang="ru-KZ" sz="1800" dirty="0" err="1"/>
              <a:t>біржасушалы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организмдердің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ақуызға</a:t>
            </a:r>
            <a:r>
              <a:rPr lang="ru-RU" altLang="ru-KZ" sz="1800" dirty="0"/>
              <a:t> бай </a:t>
            </a:r>
            <a:r>
              <a:rPr lang="ru-RU" altLang="ru-KZ" sz="1800" dirty="0" err="1"/>
              <a:t>биомассасы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ауыл</a:t>
            </a:r>
            <a:r>
              <a:rPr lang="ru-RU" altLang="ru-KZ" sz="1800" dirty="0"/>
              <a:t> </a:t>
            </a:r>
            <a:r>
              <a:rPr lang="ru-RU" altLang="ru-KZ" sz="1800" dirty="0" err="1"/>
              <a:t>шаруашылығы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жануарларымен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жоғары</a:t>
            </a:r>
            <a:r>
              <a:rPr lang="ru-RU" altLang="ru-KZ" sz="1800" dirty="0"/>
              <a:t> </a:t>
            </a:r>
            <a:r>
              <a:rPr lang="ru-RU" altLang="ru-KZ" sz="1800" dirty="0" err="1"/>
              <a:t>тиімділікпен</a:t>
            </a:r>
            <a:r>
              <a:rPr lang="ru-RU" altLang="ru-KZ" sz="1800" dirty="0"/>
              <a:t> </a:t>
            </a:r>
            <a:r>
              <a:rPr lang="ru-RU" altLang="ru-KZ" sz="1800" dirty="0" err="1"/>
              <a:t>қорытылады</a:t>
            </a:r>
            <a:r>
              <a:rPr lang="ru-RU" altLang="ru-KZ" sz="1800" dirty="0"/>
              <a:t>. </a:t>
            </a:r>
            <a:r>
              <a:rPr lang="ru-RU" altLang="ru-KZ" sz="1800" dirty="0" err="1"/>
              <a:t>Демек</a:t>
            </a:r>
            <a:r>
              <a:rPr lang="ru-RU" altLang="ru-KZ" sz="1800" dirty="0"/>
              <a:t>, 1 тонна мал </a:t>
            </a:r>
            <a:r>
              <a:rPr lang="ru-RU" altLang="ru-KZ" sz="1800" dirty="0" err="1"/>
              <a:t>азықтық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ашытқы</a:t>
            </a:r>
            <a:r>
              <a:rPr lang="ru-RU" altLang="ru-KZ" sz="1800" dirty="0"/>
              <a:t> 5-7 тонна </a:t>
            </a:r>
            <a:r>
              <a:rPr lang="ru-RU" altLang="ru-KZ" sz="1800" dirty="0" err="1"/>
              <a:t>астықты</a:t>
            </a:r>
            <a:r>
              <a:rPr lang="ru-RU" altLang="ru-KZ" sz="1800" dirty="0"/>
              <a:t> </a:t>
            </a:r>
            <a:r>
              <a:rPr lang="ru-RU" altLang="ru-KZ" sz="1800" dirty="0" err="1"/>
              <a:t>үнемдейді</a:t>
            </a:r>
            <a:r>
              <a:rPr lang="ru-RU" altLang="ru-KZ" sz="1800" dirty="0"/>
              <a:t>. </a:t>
            </a:r>
            <a:r>
              <a:rPr lang="ru-RU" altLang="ru-KZ" sz="1800" dirty="0" err="1"/>
              <a:t>Бұл</a:t>
            </a:r>
            <a:r>
              <a:rPr lang="ru-RU" altLang="ru-KZ" sz="1800" dirty="0"/>
              <a:t> </a:t>
            </a:r>
            <a:r>
              <a:rPr lang="ru-RU" altLang="ru-KZ" sz="1800" dirty="0" err="1"/>
              <a:t>үлкен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маңызға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ие</a:t>
            </a:r>
            <a:r>
              <a:rPr lang="ru-RU" altLang="ru-KZ" sz="1800" dirty="0"/>
              <a:t>, </a:t>
            </a:r>
            <a:r>
              <a:rPr lang="ru-RU" altLang="ru-KZ" sz="1800" dirty="0" err="1"/>
              <a:t>өйткені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дүние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жүзіндегі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ауылшаруашылық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жерлерінің</a:t>
            </a:r>
            <a:r>
              <a:rPr lang="ru-RU" altLang="ru-KZ" sz="1800" dirty="0"/>
              <a:t> 80% мал мен </a:t>
            </a:r>
            <a:r>
              <a:rPr lang="ru-RU" altLang="ru-KZ" sz="1800" dirty="0" err="1"/>
              <a:t>құсқа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арналған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жем</a:t>
            </a:r>
            <a:r>
              <a:rPr lang="ru-RU" altLang="ru-KZ" sz="1800" dirty="0"/>
              <a:t> </a:t>
            </a:r>
            <a:r>
              <a:rPr lang="ru-RU" altLang="ru-KZ" sz="1800" dirty="0" err="1"/>
              <a:t>өндіруге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арналған</a:t>
            </a:r>
            <a:r>
              <a:rPr lang="ru-RU" altLang="ru-KZ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2969818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7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441821B-C59A-096D-417E-32FFD3BC8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01782"/>
            <a:ext cx="10972800" cy="5902035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/>
              <a:t>Мал </a:t>
            </a:r>
            <a:r>
              <a:rPr lang="ru-RU" sz="2000" dirty="0" err="1"/>
              <a:t>шаруашылығы</a:t>
            </a:r>
            <a:r>
              <a:rPr lang="ru-RU" sz="2000" dirty="0"/>
              <a:t> </a:t>
            </a:r>
            <a:r>
              <a:rPr lang="ru-RU" sz="2000" dirty="0" err="1"/>
              <a:t>саласында</a:t>
            </a:r>
            <a:r>
              <a:rPr lang="ru-RU" sz="2000" dirty="0"/>
              <a:t> 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моноклональды</a:t>
            </a:r>
            <a:r>
              <a:rPr lang="ru-RU" sz="2000" dirty="0"/>
              <a:t> </a:t>
            </a:r>
            <a:r>
              <a:rPr lang="ru-RU" sz="2000" dirty="0" err="1"/>
              <a:t>антиденелер</a:t>
            </a:r>
            <a:r>
              <a:rPr lang="ru-RU" sz="2000" dirty="0"/>
              <a:t> </a:t>
            </a:r>
            <a:r>
              <a:rPr lang="ru-RU" sz="2000" dirty="0" err="1"/>
              <a:t>техникасын</a:t>
            </a:r>
            <a:r>
              <a:rPr lang="ru-RU" sz="2000" dirty="0"/>
              <a:t> </a:t>
            </a:r>
            <a:r>
              <a:rPr lang="ru-RU" sz="2000" dirty="0" err="1"/>
              <a:t>қолдану</a:t>
            </a:r>
            <a:r>
              <a:rPr lang="ru-RU" sz="2000" dirty="0"/>
              <a:t> </a:t>
            </a:r>
            <a:r>
              <a:rPr lang="ru-RU" sz="2000" dirty="0" err="1"/>
              <a:t>арқылы</a:t>
            </a:r>
            <a:r>
              <a:rPr lang="ru-RU" sz="2000" dirty="0"/>
              <a:t> </a:t>
            </a:r>
            <a:r>
              <a:rPr lang="ru-RU" sz="2000" dirty="0" err="1"/>
              <a:t>ауруларды</a:t>
            </a:r>
            <a:r>
              <a:rPr lang="ru-RU" sz="2000" dirty="0"/>
              <a:t> </a:t>
            </a:r>
            <a:r>
              <a:rPr lang="ru-RU" sz="2000" dirty="0" err="1"/>
              <a:t>диагностикалау</a:t>
            </a:r>
            <a:r>
              <a:rPr lang="ru-RU" sz="2000" dirty="0"/>
              <a:t>, </a:t>
            </a:r>
            <a:r>
              <a:rPr lang="ru-RU" sz="2000" dirty="0" err="1"/>
              <a:t>алдын</a:t>
            </a:r>
            <a:r>
              <a:rPr lang="ru-RU" sz="2000" dirty="0"/>
              <a:t> </a:t>
            </a:r>
            <a:r>
              <a:rPr lang="ru-RU" sz="2000" dirty="0" err="1"/>
              <a:t>алу</a:t>
            </a:r>
            <a:r>
              <a:rPr lang="ru-RU" sz="2000" dirty="0"/>
              <a:t> және </a:t>
            </a:r>
            <a:r>
              <a:rPr lang="ru-RU" sz="2000" dirty="0" err="1"/>
              <a:t>емдеу</a:t>
            </a:r>
            <a:r>
              <a:rPr lang="ru-RU" sz="2000" dirty="0"/>
              <a:t>; </a:t>
            </a:r>
            <a:r>
              <a:rPr lang="ru-RU" sz="2000" dirty="0" err="1"/>
              <a:t>жануарлардың</a:t>
            </a:r>
            <a:r>
              <a:rPr lang="ru-RU" sz="2000" dirty="0"/>
              <a:t> </a:t>
            </a:r>
            <a:r>
              <a:rPr lang="ru-RU" sz="2000" dirty="0" err="1"/>
              <a:t>тұқымдарын</a:t>
            </a:r>
            <a:r>
              <a:rPr lang="ru-RU" sz="2000" dirty="0"/>
              <a:t> </a:t>
            </a:r>
            <a:r>
              <a:rPr lang="ru-RU" sz="2000" dirty="0" err="1"/>
              <a:t>генетикалық</a:t>
            </a:r>
            <a:r>
              <a:rPr lang="ru-RU" sz="2000" dirty="0"/>
              <a:t> </a:t>
            </a:r>
            <a:r>
              <a:rPr lang="ru-RU" sz="2000" dirty="0" err="1"/>
              <a:t>жақсарту</a:t>
            </a:r>
            <a:r>
              <a:rPr lang="ru-RU" sz="2000" dirty="0"/>
              <a:t>. Жасанды </a:t>
            </a:r>
            <a:r>
              <a:rPr lang="ru-RU" sz="2000" dirty="0" err="1"/>
              <a:t>ұрықтандыруда</a:t>
            </a:r>
            <a:r>
              <a:rPr lang="ru-RU" sz="2000" dirty="0"/>
              <a:t> </a:t>
            </a:r>
            <a:r>
              <a:rPr lang="ru-RU" sz="2000" dirty="0" err="1"/>
              <a:t>биотехнологиялық</a:t>
            </a:r>
            <a:r>
              <a:rPr lang="ru-RU" sz="2000" dirty="0"/>
              <a:t> </a:t>
            </a:r>
            <a:r>
              <a:rPr lang="ru-RU" sz="2000" dirty="0" err="1"/>
              <a:t>әдістер</a:t>
            </a:r>
            <a:r>
              <a:rPr lang="ru-RU" sz="2000" dirty="0"/>
              <a:t> </a:t>
            </a:r>
            <a:r>
              <a:rPr lang="ru-RU" sz="2000" dirty="0" err="1"/>
              <a:t>кеңінен</a:t>
            </a:r>
            <a:r>
              <a:rPr lang="ru-RU" sz="2000" dirty="0"/>
              <a:t> </a:t>
            </a:r>
            <a:r>
              <a:rPr lang="ru-RU" sz="2000" dirty="0" err="1"/>
              <a:t>қолданылады</a:t>
            </a:r>
            <a:r>
              <a:rPr lang="ru-RU" sz="2000" dirty="0"/>
              <a:t>. Биотехнология </a:t>
            </a:r>
            <a:r>
              <a:rPr lang="ru-RU" sz="2000" dirty="0" err="1"/>
              <a:t>өсімдік</a:t>
            </a:r>
            <a:r>
              <a:rPr lang="ru-RU" sz="2000" dirty="0"/>
              <a:t> </a:t>
            </a:r>
            <a:r>
              <a:rPr lang="ru-RU" sz="2000" dirty="0" err="1"/>
              <a:t>биомассасының</a:t>
            </a:r>
            <a:r>
              <a:rPr lang="ru-RU" sz="2000" dirty="0"/>
              <a:t> </a:t>
            </a:r>
            <a:r>
              <a:rPr lang="ru-RU" sz="2000" dirty="0" err="1"/>
              <a:t>ассимиляциясын</a:t>
            </a:r>
            <a:r>
              <a:rPr lang="ru-RU" sz="2000" dirty="0"/>
              <a:t> </a:t>
            </a:r>
            <a:r>
              <a:rPr lang="ru-RU" sz="2000" dirty="0" err="1"/>
              <a:t>арттыруға</a:t>
            </a:r>
            <a:r>
              <a:rPr lang="ru-RU" sz="2000" dirty="0"/>
              <a:t> </a:t>
            </a:r>
            <a:r>
              <a:rPr lang="ru-RU" sz="2000" dirty="0" err="1"/>
              <a:t>мүмкіндік</a:t>
            </a:r>
            <a:r>
              <a:rPr lang="ru-RU" sz="2000" dirty="0"/>
              <a:t> </a:t>
            </a:r>
            <a:r>
              <a:rPr lang="ru-RU" sz="2000" dirty="0" err="1"/>
              <a:t>беретін</a:t>
            </a:r>
            <a:r>
              <a:rPr lang="ru-RU" sz="2000" dirty="0"/>
              <a:t> </a:t>
            </a:r>
            <a:r>
              <a:rPr lang="ru-RU" sz="2000" dirty="0" err="1"/>
              <a:t>жем-шөпті</a:t>
            </a:r>
            <a:r>
              <a:rPr lang="ru-RU" sz="2000" dirty="0"/>
              <a:t> </a:t>
            </a:r>
            <a:r>
              <a:rPr lang="ru-RU" sz="2000" dirty="0" err="1"/>
              <a:t>қопсытуға</a:t>
            </a:r>
            <a:r>
              <a:rPr lang="ru-RU" sz="2000" dirty="0"/>
              <a:t> </a:t>
            </a:r>
            <a:r>
              <a:rPr lang="ru-RU" sz="2000" dirty="0" err="1"/>
              <a:t>қолданылады</a:t>
            </a:r>
            <a:r>
              <a:rPr lang="ru-RU" sz="2000" dirty="0"/>
              <a:t>; мал </a:t>
            </a:r>
            <a:r>
              <a:rPr lang="ru-RU" sz="2000" dirty="0" err="1"/>
              <a:t>фермаларының</a:t>
            </a:r>
            <a:r>
              <a:rPr lang="ru-RU" sz="2000" dirty="0"/>
              <a:t> </a:t>
            </a:r>
            <a:r>
              <a:rPr lang="ru-RU" sz="2000" dirty="0" err="1"/>
              <a:t>қалдықтарын</a:t>
            </a:r>
            <a:r>
              <a:rPr lang="ru-RU" sz="2000" dirty="0"/>
              <a:t> </a:t>
            </a:r>
            <a:r>
              <a:rPr lang="ru-RU" sz="2000" dirty="0" err="1"/>
              <a:t>кәдеге</a:t>
            </a:r>
            <a:r>
              <a:rPr lang="ru-RU" sz="2000" dirty="0"/>
              <a:t> </a:t>
            </a:r>
            <a:r>
              <a:rPr lang="ru-RU" sz="2000" dirty="0" err="1"/>
              <a:t>жарату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; </a:t>
            </a:r>
            <a:r>
              <a:rPr lang="ru-RU" sz="2000" dirty="0" err="1"/>
              <a:t>егін</a:t>
            </a:r>
            <a:r>
              <a:rPr lang="ru-RU" sz="2000" dirty="0"/>
              <a:t> және мал </a:t>
            </a:r>
            <a:r>
              <a:rPr lang="ru-RU" sz="2000" dirty="0" err="1"/>
              <a:t>шаруашылығы</a:t>
            </a:r>
            <a:r>
              <a:rPr lang="ru-RU" sz="2000" dirty="0"/>
              <a:t> </a:t>
            </a:r>
            <a:r>
              <a:rPr lang="ru-RU" sz="2000" dirty="0" err="1"/>
              <a:t>қалдықтарын</a:t>
            </a:r>
            <a:r>
              <a:rPr lang="ru-RU" sz="2000" dirty="0"/>
              <a:t> </a:t>
            </a:r>
            <a:r>
              <a:rPr lang="ru-RU" sz="2000" dirty="0" err="1"/>
              <a:t>өңдеу</a:t>
            </a:r>
            <a:r>
              <a:rPr lang="ru-RU" sz="2000" dirty="0"/>
              <a:t> </a:t>
            </a:r>
            <a:r>
              <a:rPr lang="ru-RU" sz="2000" dirty="0" err="1"/>
              <a:t>негізінде</a:t>
            </a:r>
            <a:r>
              <a:rPr lang="ru-RU" sz="2000" dirty="0"/>
              <a:t> </a:t>
            </a:r>
            <a:r>
              <a:rPr lang="ru-RU" sz="2000" dirty="0" err="1"/>
              <a:t>экологиялық</a:t>
            </a:r>
            <a:r>
              <a:rPr lang="ru-RU" sz="2000" dirty="0"/>
              <a:t> таза </a:t>
            </a:r>
            <a:r>
              <a:rPr lang="ru-RU" sz="2000" dirty="0" err="1"/>
              <a:t>органикалық</a:t>
            </a:r>
            <a:r>
              <a:rPr lang="ru-RU" sz="2000" dirty="0"/>
              <a:t> </a:t>
            </a:r>
            <a:r>
              <a:rPr lang="ru-RU" sz="2000" dirty="0" err="1"/>
              <a:t>тыңайтқыштар</a:t>
            </a:r>
            <a:r>
              <a:rPr lang="ru-RU" sz="2000" dirty="0"/>
              <a:t> </a:t>
            </a:r>
            <a:r>
              <a:rPr lang="ru-RU" sz="2000" dirty="0" err="1"/>
              <a:t>алу</a:t>
            </a:r>
            <a:r>
              <a:rPr lang="ru-RU" sz="2000" dirty="0"/>
              <a:t>. </a:t>
            </a:r>
            <a:endParaRPr lang="en-US" sz="2000" dirty="0"/>
          </a:p>
          <a:p>
            <a:pPr marL="0" indent="0">
              <a:buNone/>
            </a:pPr>
            <a:r>
              <a:rPr lang="ru-RU" sz="2000" dirty="0"/>
              <a:t>Микроорганизмдердің </a:t>
            </a:r>
            <a:r>
              <a:rPr lang="ru-RU" sz="2000" dirty="0" err="1"/>
              <a:t>көмегімен</a:t>
            </a:r>
            <a:r>
              <a:rPr lang="ru-RU" sz="2000" dirty="0"/>
              <a:t> </a:t>
            </a:r>
            <a:r>
              <a:rPr lang="ru-RU" sz="2000" dirty="0" err="1"/>
              <a:t>алынған</a:t>
            </a:r>
            <a:r>
              <a:rPr lang="ru-RU" sz="2000" dirty="0"/>
              <a:t> </a:t>
            </a:r>
            <a:r>
              <a:rPr lang="ru-RU" sz="2000" dirty="0" err="1"/>
              <a:t>кейбір</a:t>
            </a:r>
            <a:r>
              <a:rPr lang="ru-RU" sz="2000" dirty="0"/>
              <a:t> </a:t>
            </a:r>
            <a:r>
              <a:rPr lang="ru-RU" sz="2000" dirty="0" err="1"/>
              <a:t>заттар</a:t>
            </a:r>
            <a:r>
              <a:rPr lang="ru-RU" sz="2000" dirty="0"/>
              <a:t> </a:t>
            </a:r>
            <a:r>
              <a:rPr lang="ru-RU" sz="2000" dirty="0" err="1"/>
              <a:t>жемдік</a:t>
            </a:r>
            <a:r>
              <a:rPr lang="ru-RU" sz="2000" dirty="0"/>
              <a:t> </a:t>
            </a:r>
            <a:r>
              <a:rPr lang="ru-RU" sz="2000" dirty="0" err="1"/>
              <a:t>қоспалар</a:t>
            </a:r>
            <a:r>
              <a:rPr lang="ru-RU" sz="2000" dirty="0"/>
              <a:t> </a:t>
            </a:r>
            <a:r>
              <a:rPr lang="ru-RU" sz="2000" dirty="0" err="1"/>
              <a:t>ретінде</a:t>
            </a:r>
            <a:r>
              <a:rPr lang="ru-RU" sz="2000" dirty="0"/>
              <a:t> </a:t>
            </a:r>
            <a:r>
              <a:rPr lang="ru-RU" sz="2000" dirty="0" err="1"/>
              <a:t>пайдаланылуы</a:t>
            </a:r>
            <a:r>
              <a:rPr lang="ru-RU" sz="2000" dirty="0"/>
              <a:t> </a:t>
            </a:r>
            <a:r>
              <a:rPr lang="ru-RU" sz="2000" dirty="0" err="1"/>
              <a:t>мүмкін</a:t>
            </a:r>
            <a:r>
              <a:rPr lang="ru-RU" sz="2000" dirty="0"/>
              <a:t>, </a:t>
            </a:r>
            <a:r>
              <a:rPr lang="ru-RU" sz="2000" dirty="0" err="1"/>
              <a:t>басқалары</a:t>
            </a:r>
            <a:r>
              <a:rPr lang="ru-RU" sz="2000" dirty="0"/>
              <a:t> - </a:t>
            </a:r>
            <a:r>
              <a:rPr lang="ru-RU" sz="2000" dirty="0" err="1"/>
              <a:t>асқазан-ішек</a:t>
            </a:r>
            <a:r>
              <a:rPr lang="ru-RU" sz="2000" dirty="0"/>
              <a:t> </a:t>
            </a:r>
            <a:r>
              <a:rPr lang="ru-RU" sz="2000" dirty="0" err="1"/>
              <a:t>жолындағы</a:t>
            </a:r>
            <a:r>
              <a:rPr lang="ru-RU" sz="2000" dirty="0"/>
              <a:t> </a:t>
            </a:r>
            <a:r>
              <a:rPr lang="ru-RU" sz="2000" dirty="0" err="1"/>
              <a:t>зиянды</a:t>
            </a:r>
            <a:r>
              <a:rPr lang="ru-RU" sz="2000" dirty="0"/>
              <a:t> </a:t>
            </a:r>
            <a:r>
              <a:rPr lang="ru-RU" sz="2000" dirty="0" err="1"/>
              <a:t>микрофлораны</a:t>
            </a:r>
            <a:r>
              <a:rPr lang="ru-RU" sz="2000" dirty="0"/>
              <a:t> </a:t>
            </a:r>
            <a:r>
              <a:rPr lang="ru-RU" sz="2000" dirty="0" err="1"/>
              <a:t>басады</a:t>
            </a:r>
            <a:r>
              <a:rPr lang="ru-RU" sz="2000" dirty="0"/>
              <a:t>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арнайы</a:t>
            </a:r>
            <a:r>
              <a:rPr lang="ru-RU" sz="2000" dirty="0"/>
              <a:t> </a:t>
            </a:r>
            <a:r>
              <a:rPr lang="ru-RU" sz="2000" dirty="0" err="1"/>
              <a:t>микробтық</a:t>
            </a:r>
            <a:r>
              <a:rPr lang="ru-RU" sz="2000" dirty="0"/>
              <a:t> </a:t>
            </a:r>
            <a:r>
              <a:rPr lang="ru-RU" sz="2000" dirty="0" err="1"/>
              <a:t>метаболиттердің</a:t>
            </a:r>
            <a:r>
              <a:rPr lang="ru-RU" sz="2000" dirty="0"/>
              <a:t> </a:t>
            </a:r>
            <a:r>
              <a:rPr lang="ru-RU" sz="2000" dirty="0" err="1"/>
              <a:t>түзілуін</a:t>
            </a:r>
            <a:r>
              <a:rPr lang="ru-RU" sz="2000" dirty="0"/>
              <a:t> </a:t>
            </a:r>
            <a:r>
              <a:rPr lang="ru-RU" sz="2000" dirty="0" err="1"/>
              <a:t>ынталандырады</a:t>
            </a:r>
            <a:r>
              <a:rPr lang="ru-RU" sz="2000" dirty="0"/>
              <a:t>. </a:t>
            </a:r>
            <a:r>
              <a:rPr lang="ru-RU" sz="2000" dirty="0" err="1"/>
              <a:t>Өсімдік</a:t>
            </a:r>
            <a:r>
              <a:rPr lang="ru-RU" sz="2000" dirty="0"/>
              <a:t> </a:t>
            </a:r>
            <a:r>
              <a:rPr lang="ru-RU" sz="2000" dirty="0" err="1"/>
              <a:t>шаруашылығы</a:t>
            </a:r>
            <a:r>
              <a:rPr lang="ru-RU" sz="2000" dirty="0"/>
              <a:t> </a:t>
            </a:r>
            <a:r>
              <a:rPr lang="ru-RU" sz="2000" dirty="0" err="1"/>
              <a:t>саласында</a:t>
            </a:r>
            <a:r>
              <a:rPr lang="ru-RU" sz="2000" dirty="0"/>
              <a:t> 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қолайсыз</a:t>
            </a:r>
            <a:r>
              <a:rPr lang="ru-RU" sz="2000" dirty="0"/>
              <a:t> </a:t>
            </a:r>
            <a:r>
              <a:rPr lang="ru-RU" sz="2000" dirty="0" err="1"/>
              <a:t>факторларға</a:t>
            </a:r>
            <a:r>
              <a:rPr lang="ru-RU" sz="2000" dirty="0"/>
              <a:t> </a:t>
            </a:r>
            <a:r>
              <a:rPr lang="ru-RU" sz="2000" dirty="0" err="1"/>
              <a:t>төзімді</a:t>
            </a:r>
            <a:r>
              <a:rPr lang="ru-RU" sz="2000" dirty="0"/>
              <a:t> </a:t>
            </a:r>
            <a:r>
              <a:rPr lang="ru-RU" sz="2000" dirty="0" err="1"/>
              <a:t>өсімдік</a:t>
            </a:r>
            <a:r>
              <a:rPr lang="ru-RU" sz="2000" dirty="0"/>
              <a:t> </a:t>
            </a:r>
            <a:r>
              <a:rPr lang="ru-RU" sz="2000" dirty="0" err="1"/>
              <a:t>сорттарын</a:t>
            </a:r>
            <a:r>
              <a:rPr lang="ru-RU" sz="2000" dirty="0"/>
              <a:t> </a:t>
            </a:r>
            <a:r>
              <a:rPr lang="ru-RU" sz="2000" dirty="0" err="1"/>
              <a:t>өсіру</a:t>
            </a:r>
            <a:r>
              <a:rPr lang="ru-RU" sz="2000" dirty="0"/>
              <a:t>; </a:t>
            </a:r>
            <a:r>
              <a:rPr lang="ru-RU" sz="2000" dirty="0" err="1"/>
              <a:t>арамшөптермен</a:t>
            </a:r>
            <a:r>
              <a:rPr lang="ru-RU" sz="2000" dirty="0"/>
              <a:t>, </a:t>
            </a:r>
            <a:r>
              <a:rPr lang="ru-RU" sz="2000" dirty="0" err="1"/>
              <a:t>кеміргіштермен</a:t>
            </a:r>
            <a:r>
              <a:rPr lang="ru-RU" sz="2000" dirty="0"/>
              <a:t>, </a:t>
            </a:r>
            <a:r>
              <a:rPr lang="ru-RU" sz="2000" dirty="0" err="1"/>
              <a:t>фитопатогенді</a:t>
            </a:r>
            <a:r>
              <a:rPr lang="ru-RU" sz="2000" dirty="0"/>
              <a:t> </a:t>
            </a:r>
            <a:r>
              <a:rPr lang="ru-RU" sz="2000" dirty="0" err="1"/>
              <a:t>саңырауқұлақтармен</a:t>
            </a:r>
            <a:r>
              <a:rPr lang="ru-RU" sz="2000" dirty="0"/>
              <a:t>, </a:t>
            </a:r>
            <a:r>
              <a:rPr lang="ru-RU" sz="2000" dirty="0" err="1"/>
              <a:t>бактериялармен</a:t>
            </a:r>
            <a:r>
              <a:rPr lang="ru-RU" sz="2000" dirty="0"/>
              <a:t> және </a:t>
            </a:r>
            <a:r>
              <a:rPr lang="ru-RU" sz="2000" dirty="0" err="1"/>
              <a:t>вирустармен</a:t>
            </a:r>
            <a:r>
              <a:rPr lang="ru-RU" sz="2000" dirty="0"/>
              <a:t> </a:t>
            </a:r>
            <a:r>
              <a:rPr lang="ru-RU" sz="2000" dirty="0" err="1"/>
              <a:t>күресудің</a:t>
            </a:r>
            <a:r>
              <a:rPr lang="ru-RU" sz="2000" dirty="0"/>
              <a:t> </a:t>
            </a:r>
            <a:r>
              <a:rPr lang="ru-RU" sz="2000" dirty="0" err="1"/>
              <a:t>биологиялық</a:t>
            </a:r>
            <a:r>
              <a:rPr lang="ru-RU" sz="2000" dirty="0"/>
              <a:t> </a:t>
            </a:r>
            <a:r>
              <a:rPr lang="ru-RU" sz="2000" dirty="0" err="1"/>
              <a:t>құралдарын</a:t>
            </a:r>
            <a:r>
              <a:rPr lang="ru-RU" sz="2000" dirty="0"/>
              <a:t> </a:t>
            </a:r>
            <a:r>
              <a:rPr lang="ru-RU" sz="2000" dirty="0" err="1"/>
              <a:t>әзірлеу</a:t>
            </a:r>
            <a:r>
              <a:rPr lang="ru-RU" sz="2000" dirty="0"/>
              <a:t>; </a:t>
            </a:r>
            <a:r>
              <a:rPr lang="ru-RU" sz="2000" dirty="0" err="1"/>
              <a:t>бактериялық</a:t>
            </a:r>
            <a:r>
              <a:rPr lang="ru-RU" sz="2000" dirty="0"/>
              <a:t> </a:t>
            </a:r>
            <a:r>
              <a:rPr lang="ru-RU" sz="2000" dirty="0" err="1"/>
              <a:t>тыңайтқыштарды</a:t>
            </a:r>
            <a:r>
              <a:rPr lang="ru-RU" sz="2000" dirty="0"/>
              <a:t> </a:t>
            </a:r>
            <a:r>
              <a:rPr lang="ru-RU" sz="2000" dirty="0" err="1"/>
              <a:t>қабылдау</a:t>
            </a:r>
            <a:r>
              <a:rPr lang="ru-RU" sz="2000" dirty="0"/>
              <a:t>; </a:t>
            </a:r>
            <a:r>
              <a:rPr lang="ru-RU" sz="2000" dirty="0" err="1"/>
              <a:t>топырақты</a:t>
            </a:r>
            <a:r>
              <a:rPr lang="ru-RU" sz="2000" dirty="0"/>
              <a:t> </a:t>
            </a:r>
            <a:r>
              <a:rPr lang="ru-RU" sz="2000" dirty="0" err="1"/>
              <a:t>мелиорациялаудың</a:t>
            </a:r>
            <a:r>
              <a:rPr lang="ru-RU" sz="2000" dirty="0"/>
              <a:t> </a:t>
            </a:r>
            <a:r>
              <a:rPr lang="ru-RU" sz="2000" dirty="0" err="1"/>
              <a:t>микробиологиялық</a:t>
            </a:r>
            <a:r>
              <a:rPr lang="ru-RU" sz="2000" dirty="0"/>
              <a:t> </a:t>
            </a:r>
            <a:r>
              <a:rPr lang="ru-RU" sz="2000" dirty="0" err="1"/>
              <a:t>әдістерін</a:t>
            </a:r>
            <a:r>
              <a:rPr lang="ru-RU" sz="2000" dirty="0"/>
              <a:t> </a:t>
            </a:r>
            <a:r>
              <a:rPr lang="ru-RU" sz="2000" dirty="0" err="1"/>
              <a:t>жасау</a:t>
            </a:r>
            <a:r>
              <a:rPr lang="ru-RU" sz="2000" dirty="0"/>
              <a:t>; </a:t>
            </a:r>
            <a:r>
              <a:rPr lang="ru-RU" sz="2000" dirty="0" err="1"/>
              <a:t>трансгенді</a:t>
            </a:r>
            <a:r>
              <a:rPr lang="ru-RU" sz="2000" dirty="0"/>
              <a:t> </a:t>
            </a:r>
            <a:r>
              <a:rPr lang="ru-RU" sz="2000" dirty="0" err="1"/>
              <a:t>өсімдіктерді</a:t>
            </a:r>
            <a:r>
              <a:rPr lang="ru-RU" sz="2000" dirty="0"/>
              <a:t> </a:t>
            </a:r>
            <a:r>
              <a:rPr lang="ru-RU" sz="2000" dirty="0" err="1"/>
              <a:t>алу</a:t>
            </a:r>
            <a:r>
              <a:rPr lang="ru-RU" sz="2000" dirty="0"/>
              <a:t>; </a:t>
            </a:r>
            <a:r>
              <a:rPr lang="ru-RU" sz="2000" dirty="0" err="1"/>
              <a:t>өсімдік</a:t>
            </a:r>
            <a:r>
              <a:rPr lang="ru-RU" sz="2000" dirty="0"/>
              <a:t> </a:t>
            </a:r>
            <a:r>
              <a:rPr lang="ru-RU" sz="2000" dirty="0" err="1"/>
              <a:t>шаруашылығының</a:t>
            </a:r>
            <a:r>
              <a:rPr lang="ru-RU" sz="2000" dirty="0"/>
              <a:t> </a:t>
            </a:r>
            <a:r>
              <a:rPr lang="ru-RU" sz="2000" dirty="0" err="1"/>
              <a:t>қалдықтары</a:t>
            </a:r>
            <a:r>
              <a:rPr lang="ru-RU" sz="2000" dirty="0"/>
              <a:t> мен </a:t>
            </a:r>
            <a:r>
              <a:rPr lang="ru-RU" sz="2000" dirty="0" err="1"/>
              <a:t>жанама</a:t>
            </a:r>
            <a:r>
              <a:rPr lang="ru-RU" sz="2000" dirty="0"/>
              <a:t> </a:t>
            </a:r>
            <a:r>
              <a:rPr lang="ru-RU" sz="2000" dirty="0" err="1"/>
              <a:t>өнімдерін</a:t>
            </a:r>
            <a:r>
              <a:rPr lang="ru-RU" sz="2000" dirty="0"/>
              <a:t> </a:t>
            </a:r>
            <a:r>
              <a:rPr lang="ru-RU" sz="2000" dirty="0" err="1"/>
              <a:t>қайта</a:t>
            </a:r>
            <a:r>
              <a:rPr lang="ru-RU" sz="2000" dirty="0"/>
              <a:t> </a:t>
            </a:r>
            <a:r>
              <a:rPr lang="ru-RU" sz="2000" dirty="0" err="1"/>
              <a:t>өңдеу</a:t>
            </a:r>
            <a:r>
              <a:rPr lang="ru-RU" sz="2000" dirty="0"/>
              <a:t>.</a:t>
            </a:r>
            <a:endParaRPr lang="ru-KZ" sz="2000" dirty="0"/>
          </a:p>
        </p:txBody>
      </p:sp>
    </p:spTree>
    <p:extLst>
      <p:ext uri="{BB962C8B-B14F-4D97-AF65-F5344CB8AC3E}">
        <p14:creationId xmlns:p14="http://schemas.microsoft.com/office/powerpoint/2010/main" val="4204717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B311564A-0494-4608-9C31-6937C51639A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55077" y="549275"/>
            <a:ext cx="7058636" cy="1447800"/>
          </a:xfrm>
        </p:spPr>
        <p:txBody>
          <a:bodyPr lIns="92075" tIns="46038" rIns="92075" bIns="46038"/>
          <a:lstStyle/>
          <a:p>
            <a:pPr eaLnBrk="1" hangingPunct="1"/>
            <a:r>
              <a:rPr lang="ru-RU" altLang="ru-KZ" sz="4000" i="1" dirty="0"/>
              <a:t> Медицина </a:t>
            </a:r>
            <a:r>
              <a:rPr lang="ru-RU" altLang="ru-KZ" sz="4000" i="1" dirty="0" err="1"/>
              <a:t>саласындағы</a:t>
            </a:r>
            <a:r>
              <a:rPr lang="ru-RU" altLang="ru-KZ" sz="4000" i="1" dirty="0"/>
              <a:t> </a:t>
            </a:r>
            <a:r>
              <a:rPr lang="ru-RU" altLang="ru-KZ" sz="4000" i="1" dirty="0" err="1"/>
              <a:t>жаңа</a:t>
            </a:r>
            <a:r>
              <a:rPr lang="ru-RU" altLang="ru-KZ" sz="4000" i="1" dirty="0"/>
              <a:t> </a:t>
            </a:r>
            <a:r>
              <a:rPr lang="ru-RU" altLang="ru-KZ" sz="4000" i="1" dirty="0" err="1"/>
              <a:t>жаңалықтар</a:t>
            </a:r>
            <a:endParaRPr lang="ru-RU" altLang="ru-KZ" sz="4000" i="1" dirty="0"/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29D725B0-6353-4847-868F-2BBBFDA7769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01859" y="2166425"/>
            <a:ext cx="9931790" cy="4431224"/>
          </a:xfrm>
        </p:spPr>
        <p:txBody>
          <a:bodyPr lIns="92075" tIns="46038" rIns="92075" bIns="46038"/>
          <a:lstStyle/>
          <a:p>
            <a:pPr eaLnBrk="1" hangingPunct="1">
              <a:lnSpc>
                <a:spcPct val="80000"/>
              </a:lnSpc>
            </a:pPr>
            <a:endParaRPr lang="ru-RU" altLang="ru-KZ" sz="16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KZ" sz="16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1600" dirty="0"/>
              <a:t> </a:t>
            </a:r>
            <a:r>
              <a:rPr lang="ru-RU" altLang="ru-KZ" sz="2000" dirty="0" err="1"/>
              <a:t>Биотехнологияның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жетістіктері</a:t>
            </a:r>
            <a:r>
              <a:rPr lang="ru-RU" altLang="ru-KZ" sz="2000" dirty="0"/>
              <a:t> </a:t>
            </a:r>
            <a:r>
              <a:rPr lang="ru-RU" altLang="ru-KZ" sz="2000" dirty="0" err="1"/>
              <a:t>әсіресе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медицинада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кеңінен</a:t>
            </a:r>
            <a:r>
              <a:rPr lang="ru-RU" altLang="ru-KZ" sz="2000" dirty="0"/>
              <a:t> </a:t>
            </a:r>
            <a:r>
              <a:rPr lang="ru-RU" altLang="ru-KZ" sz="2000" dirty="0" err="1"/>
              <a:t>қолданылады</a:t>
            </a:r>
            <a:r>
              <a:rPr lang="ru-RU" altLang="ru-KZ" sz="2000" dirty="0"/>
              <a:t>. Қазіргі </a:t>
            </a:r>
            <a:r>
              <a:rPr lang="ru-RU" altLang="ru-KZ" sz="2000" dirty="0" err="1"/>
              <a:t>кезде</a:t>
            </a:r>
            <a:r>
              <a:rPr lang="ru-RU" altLang="ru-KZ" sz="2000" dirty="0"/>
              <a:t> биосинтез </a:t>
            </a:r>
            <a:r>
              <a:rPr lang="ru-RU" altLang="ru-KZ" sz="2000" dirty="0" err="1"/>
              <a:t>арқылы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антибиотиктер</a:t>
            </a:r>
            <a:r>
              <a:rPr lang="ru-RU" altLang="ru-KZ" sz="2000" dirty="0"/>
              <a:t>, ферменттер, </a:t>
            </a:r>
            <a:r>
              <a:rPr lang="ru-RU" altLang="ru-KZ" sz="2000" dirty="0" err="1"/>
              <a:t>аминқышқылдары</a:t>
            </a:r>
            <a:r>
              <a:rPr lang="ru-RU" altLang="ru-KZ" sz="2000" dirty="0"/>
              <a:t>, </a:t>
            </a:r>
            <a:r>
              <a:rPr lang="ru-RU" altLang="ru-KZ" sz="2000" dirty="0" err="1"/>
              <a:t>гормондар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алынады.Сонымен</a:t>
            </a:r>
            <a:r>
              <a:rPr lang="ru-RU" altLang="ru-KZ" sz="2000" dirty="0"/>
              <a:t>, инсулин, </a:t>
            </a:r>
            <a:r>
              <a:rPr lang="ru-RU" altLang="ru-KZ" sz="2000" dirty="0" err="1"/>
              <a:t>ұйқы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безінің</a:t>
            </a:r>
            <a:r>
              <a:rPr lang="ru-RU" altLang="ru-KZ" sz="2000" dirty="0"/>
              <a:t> гормоны - </a:t>
            </a:r>
            <a:r>
              <a:rPr lang="ru-RU" altLang="ru-KZ" sz="2000" dirty="0" err="1"/>
              <a:t>қант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диабетінің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негізгі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емі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болып</a:t>
            </a:r>
            <a:r>
              <a:rPr lang="ru-RU" altLang="ru-KZ" sz="2000" dirty="0"/>
              <a:t> </a:t>
            </a:r>
            <a:r>
              <a:rPr lang="ru-RU" altLang="ru-KZ" sz="2000" dirty="0" err="1"/>
              <a:t>табылады</a:t>
            </a:r>
            <a:r>
              <a:rPr lang="ru-RU" altLang="ru-KZ" sz="2000" dirty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2000" dirty="0"/>
              <a:t>Қазіргі </a:t>
            </a:r>
            <a:r>
              <a:rPr lang="ru-RU" altLang="ru-KZ" sz="2000" dirty="0" err="1"/>
              <a:t>уақытта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адам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инсулинінің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биохимиялық</a:t>
            </a:r>
            <a:r>
              <a:rPr lang="ru-RU" altLang="ru-KZ" sz="2000" dirty="0"/>
              <a:t> </a:t>
            </a:r>
            <a:r>
              <a:rPr lang="ru-RU" altLang="ru-KZ" sz="2000" dirty="0" err="1"/>
              <a:t>өндірісі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орнатылды</a:t>
            </a:r>
            <a:r>
              <a:rPr lang="ru-RU" altLang="ru-KZ" sz="2000" dirty="0"/>
              <a:t>. Инсулин </a:t>
            </a:r>
            <a:r>
              <a:rPr lang="ru-RU" altLang="ru-KZ" sz="2000" dirty="0" err="1"/>
              <a:t>синтезіне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жауапты</a:t>
            </a:r>
            <a:r>
              <a:rPr lang="ru-RU" altLang="ru-KZ" sz="2000" dirty="0"/>
              <a:t> ген </a:t>
            </a:r>
            <a:r>
              <a:rPr lang="ru-RU" altLang="ru-KZ" sz="2000" dirty="0" err="1"/>
              <a:t>алынды</a:t>
            </a:r>
            <a:r>
              <a:rPr lang="ru-RU" altLang="ru-KZ" sz="2000" dirty="0"/>
              <a:t>. </a:t>
            </a:r>
            <a:r>
              <a:rPr lang="ru-RU" altLang="ru-KZ" sz="2000" dirty="0" err="1"/>
              <a:t>Гендік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инженерияның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көмегімен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бұл</a:t>
            </a:r>
            <a:r>
              <a:rPr lang="ru-RU" altLang="ru-KZ" sz="2000" dirty="0"/>
              <a:t> ген </a:t>
            </a:r>
            <a:r>
              <a:rPr lang="ru-RU" altLang="ru-KZ" sz="2000" dirty="0" err="1"/>
              <a:t>бактериялық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жасушаға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енгізілді</a:t>
            </a:r>
            <a:r>
              <a:rPr lang="ru-RU" altLang="ru-KZ" sz="2000" dirty="0"/>
              <a:t>, </a:t>
            </a:r>
            <a:r>
              <a:rPr lang="ru-RU" altLang="ru-KZ" sz="2000" dirty="0" err="1"/>
              <a:t>нәтижесінде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ол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адам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инсулинін</a:t>
            </a:r>
            <a:r>
              <a:rPr lang="ru-RU" altLang="ru-KZ" sz="2000" dirty="0"/>
              <a:t> </a:t>
            </a:r>
            <a:r>
              <a:rPr lang="ru-RU" altLang="ru-KZ" sz="2000" dirty="0" err="1"/>
              <a:t>синтездеу</a:t>
            </a:r>
            <a:r>
              <a:rPr lang="ru-RU" altLang="ru-KZ" sz="2000" dirty="0"/>
              <a:t> </a:t>
            </a:r>
            <a:r>
              <a:rPr lang="ru-RU" altLang="ru-KZ" sz="2000" dirty="0" err="1"/>
              <a:t>қабілетіне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ие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болды</a:t>
            </a:r>
            <a:r>
              <a:rPr lang="ru-RU" altLang="ru-KZ" sz="2000" dirty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2000" dirty="0" err="1"/>
              <a:t>Терапиялық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агенттерді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алудан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басқа</a:t>
            </a:r>
            <a:r>
              <a:rPr lang="ru-RU" altLang="ru-KZ" sz="2000" dirty="0"/>
              <a:t>, биотехнология </a:t>
            </a:r>
            <a:r>
              <a:rPr lang="ru-RU" altLang="ru-KZ" sz="2000" dirty="0" err="1"/>
              <a:t>антигенді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препараттарды</a:t>
            </a:r>
            <a:r>
              <a:rPr lang="ru-RU" altLang="ru-KZ" sz="2000" dirty="0"/>
              <a:t>, ДНҚ/РНҚ </a:t>
            </a:r>
            <a:r>
              <a:rPr lang="ru-RU" altLang="ru-KZ" sz="2000" dirty="0" err="1"/>
              <a:t>үлгілерін</a:t>
            </a:r>
            <a:r>
              <a:rPr lang="ru-RU" altLang="ru-KZ" sz="2000" dirty="0"/>
              <a:t> </a:t>
            </a:r>
            <a:r>
              <a:rPr lang="ru-RU" altLang="ru-KZ" sz="2000" dirty="0" err="1"/>
              <a:t>қолдану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негізінде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жұқпалы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аурулар</a:t>
            </a:r>
            <a:r>
              <a:rPr lang="ru-RU" altLang="ru-KZ" sz="2000" dirty="0"/>
              <a:t> мен қатерлі </a:t>
            </a:r>
            <a:r>
              <a:rPr lang="ru-RU" altLang="ru-KZ" sz="2000" dirty="0" err="1"/>
              <a:t>ісіктердің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ерте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диагностикасын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жүргізуге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мүмкіндік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береді.Жаңа</a:t>
            </a:r>
            <a:r>
              <a:rPr lang="ru-RU" altLang="ru-KZ" sz="2000" dirty="0"/>
              <a:t> вакцина </a:t>
            </a:r>
            <a:r>
              <a:rPr lang="ru-RU" altLang="ru-KZ" sz="2000" dirty="0" err="1"/>
              <a:t>препараттарының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көмегімен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жұқпалы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аурулардың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алдын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алуға</a:t>
            </a:r>
            <a:r>
              <a:rPr lang="ru-RU" altLang="ru-KZ" sz="2000" dirty="0"/>
              <a:t> </a:t>
            </a:r>
            <a:r>
              <a:rPr lang="ru-RU" altLang="ru-KZ" sz="2000" dirty="0" err="1"/>
              <a:t>болады</a:t>
            </a:r>
            <a:r>
              <a:rPr lang="ru-RU" altLang="ru-KZ" sz="2000" dirty="0"/>
              <a:t>.</a:t>
            </a:r>
          </a:p>
        </p:txBody>
      </p:sp>
      <p:pic>
        <p:nvPicPr>
          <p:cNvPr id="51204" name="Picture 4" descr="83457f81bbc54f63e4613a6d5899ce4c">
            <a:extLst>
              <a:ext uri="{FF2B5EF4-FFF2-40B4-BE49-F238E27FC236}">
                <a16:creationId xmlns:a16="http://schemas.microsoft.com/office/drawing/2014/main" id="{0ED91F31-E7B0-4E39-88C1-EA8B935685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9363" y="62706"/>
            <a:ext cx="2700337" cy="242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6254103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9D46708C-68FA-4F07-BAF6-BA02426CD8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ru-RU" altLang="ru-KZ" sz="4000" i="1" dirty="0"/>
              <a:t>Бағаналы </a:t>
            </a:r>
            <a:r>
              <a:rPr lang="ru-RU" altLang="ru-KZ" sz="4000" i="1" dirty="0" err="1"/>
              <a:t>жасуша</a:t>
            </a:r>
            <a:r>
              <a:rPr lang="ru-RU" altLang="ru-KZ" sz="4000" i="1" dirty="0"/>
              <a:t> </a:t>
            </a:r>
            <a:r>
              <a:rPr lang="ru-RU" altLang="ru-KZ" sz="4000" i="1" dirty="0" err="1"/>
              <a:t>әдісі</a:t>
            </a:r>
            <a:endParaRPr lang="ru-RU" altLang="ru-KZ" sz="4000" i="1" dirty="0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11EF6740-A7EC-4608-BC7C-1AFDE49456B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847850" y="1557338"/>
            <a:ext cx="8712200" cy="5300662"/>
          </a:xfrm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ru-RU" altLang="ru-KZ" sz="2400" b="1" dirty="0" err="1"/>
              <a:t>Адамның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тіршілік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барысында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өзнің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бағаналы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жасушаларының</a:t>
            </a:r>
            <a:r>
              <a:rPr lang="ru-RU" altLang="ru-KZ" sz="2400" b="1" dirty="0"/>
              <a:t> аз саны </a:t>
            </a:r>
            <a:r>
              <a:rPr lang="ru-RU" altLang="ru-KZ" sz="2400" b="1" dirty="0" err="1"/>
              <a:t>болады</a:t>
            </a:r>
            <a:r>
              <a:rPr lang="ru-RU" altLang="ru-KZ" sz="2400" b="1" dirty="0"/>
              <a:t>. </a:t>
            </a:r>
            <a:r>
              <a:rPr lang="ru-RU" altLang="ru-KZ" sz="2400" b="1" dirty="0" err="1"/>
              <a:t>Адамның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өсуі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процесінде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олардың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санының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азаюы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байқалады</a:t>
            </a:r>
            <a:r>
              <a:rPr lang="ru-RU" altLang="ru-KZ" sz="2400" b="1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KZ" sz="2400" b="1" dirty="0"/>
              <a:t>Бағаналы </a:t>
            </a:r>
            <a:r>
              <a:rPr lang="ru-RU" altLang="ru-KZ" sz="2400" b="1" dirty="0" err="1"/>
              <a:t>жасушаларының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өзі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жүйке</a:t>
            </a:r>
            <a:r>
              <a:rPr lang="ru-RU" altLang="ru-KZ" sz="2400" b="1" dirty="0"/>
              <a:t>, </a:t>
            </a:r>
            <a:r>
              <a:rPr lang="ru-RU" altLang="ru-KZ" sz="2400" b="1" dirty="0" err="1"/>
              <a:t>эндокриндік</a:t>
            </a:r>
            <a:r>
              <a:rPr lang="ru-RU" altLang="ru-KZ" sz="2400" b="1" dirty="0"/>
              <a:t>, </a:t>
            </a:r>
            <a:r>
              <a:rPr lang="ru-RU" altLang="ru-KZ" sz="2400" b="1" dirty="0" err="1"/>
              <a:t>гормондық</a:t>
            </a:r>
            <a:r>
              <a:rPr lang="ru-RU" altLang="ru-KZ" sz="2400" b="1" dirty="0"/>
              <a:t> және </a:t>
            </a:r>
            <a:r>
              <a:rPr lang="ru-RU" altLang="ru-KZ" sz="2400" b="1" dirty="0" err="1"/>
              <a:t>т.б</a:t>
            </a:r>
            <a:r>
              <a:rPr lang="ru-RU" altLang="ru-KZ" sz="2400" b="1" dirty="0"/>
              <a:t>. </a:t>
            </a:r>
            <a:r>
              <a:rPr lang="ru-RU" altLang="ru-KZ" sz="2400" b="1" dirty="0" err="1"/>
              <a:t>жүйелер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жұмысындағы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ақауларды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таба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алады</a:t>
            </a:r>
            <a:r>
              <a:rPr lang="ru-RU" altLang="ru-KZ" sz="2400" b="1" dirty="0"/>
              <a:t> және </a:t>
            </a:r>
            <a:r>
              <a:rPr lang="ru-RU" altLang="ru-KZ" sz="2400" b="1" dirty="0" err="1"/>
              <a:t>дәл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сол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жерге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жоғалған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немесе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зақымдалған</a:t>
            </a:r>
            <a:r>
              <a:rPr lang="ru-RU" altLang="ru-KZ" sz="2400" b="1" dirty="0"/>
              <a:t> жасушаларды </a:t>
            </a:r>
            <a:r>
              <a:rPr lang="ru-RU" altLang="ru-KZ" sz="2400" b="1" dirty="0" err="1"/>
              <a:t>толтырады</a:t>
            </a:r>
            <a:r>
              <a:rPr lang="ru-RU" altLang="ru-KZ" sz="2400" b="1" dirty="0"/>
              <a:t>. </a:t>
            </a:r>
            <a:r>
              <a:rPr lang="ru-RU" altLang="ru-KZ" sz="2400" b="1" dirty="0" err="1"/>
              <a:t>Бірақ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қазіргі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уақытта</a:t>
            </a:r>
            <a:r>
              <a:rPr lang="ru-RU" altLang="ru-KZ" sz="2400" b="1" dirty="0"/>
              <a:t> жасанды </a:t>
            </a:r>
            <a:r>
              <a:rPr lang="ru-RU" altLang="ru-KZ" sz="2400" b="1" dirty="0" err="1"/>
              <a:t>түрде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қосымша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бағаналы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жасушаларын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енгізу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ғана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емес</a:t>
            </a:r>
            <a:r>
              <a:rPr lang="ru-RU" altLang="ru-KZ" sz="2400" b="1" dirty="0"/>
              <a:t> (</a:t>
            </a:r>
            <a:r>
              <a:rPr lang="ru-RU" altLang="ru-KZ" sz="2400" b="1" dirty="0" err="1"/>
              <a:t>олар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өз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бетінше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жұмыс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істемеуі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мүмкін</a:t>
            </a:r>
            <a:r>
              <a:rPr lang="ru-RU" altLang="ru-KZ" sz="2400" b="1" dirty="0"/>
              <a:t>), </a:t>
            </a:r>
            <a:r>
              <a:rPr lang="ru-RU" altLang="ru-KZ" sz="2400" b="1" dirty="0" err="1"/>
              <a:t>сонымен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қатар</a:t>
            </a:r>
            <a:r>
              <a:rPr lang="ru-RU" altLang="ru-KZ" sz="2400" b="1" dirty="0"/>
              <a:t> «</a:t>
            </a:r>
            <a:r>
              <a:rPr lang="ru-RU" altLang="ru-KZ" sz="2400" b="1" dirty="0" err="1"/>
              <a:t>бағдарламалау</a:t>
            </a:r>
            <a:r>
              <a:rPr lang="ru-RU" altLang="ru-KZ" sz="2400" b="1" dirty="0"/>
              <a:t>» </a:t>
            </a:r>
            <a:r>
              <a:rPr lang="ru-RU" altLang="ru-KZ" sz="2400" b="1" dirty="0" err="1"/>
              <a:t>әрекеттері</a:t>
            </a:r>
            <a:r>
              <a:rPr lang="ru-RU" altLang="ru-KZ" sz="2400" b="1" dirty="0"/>
              <a:t> де бар, </a:t>
            </a:r>
            <a:r>
              <a:rPr lang="ru-RU" altLang="ru-KZ" sz="2400" b="1" dirty="0" err="1"/>
              <a:t>яғни</a:t>
            </a:r>
            <a:r>
              <a:rPr lang="ru-RU" altLang="ru-KZ" sz="2400" b="1" dirty="0"/>
              <a:t>. </a:t>
            </a:r>
            <a:r>
              <a:rPr lang="ru-RU" altLang="ru-KZ" sz="2400" b="1" dirty="0" err="1"/>
              <a:t>оларға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алдын</a:t>
            </a:r>
            <a:r>
              <a:rPr lang="ru-RU" altLang="ru-KZ" sz="2400" b="1" dirty="0"/>
              <a:t> ала </a:t>
            </a:r>
            <a:r>
              <a:rPr lang="ru-RU" altLang="ru-KZ" sz="2400" b="1" dirty="0" err="1"/>
              <a:t>белгіленген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мамандандыру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әдістері</a:t>
            </a:r>
            <a:r>
              <a:rPr lang="ru-RU" altLang="ru-KZ" sz="2400" b="1" dirty="0"/>
              <a:t> </a:t>
            </a:r>
            <a:r>
              <a:rPr lang="ru-RU" altLang="ru-KZ" sz="2400" b="1" dirty="0" err="1"/>
              <a:t>жүргізіледі</a:t>
            </a:r>
            <a:r>
              <a:rPr lang="ru-RU" altLang="ru-KZ" sz="2400" b="1" dirty="0"/>
              <a:t>.</a:t>
            </a:r>
            <a:endParaRPr lang="ru-RU" altLang="ru-KZ" sz="2400" dirty="0"/>
          </a:p>
        </p:txBody>
      </p:sp>
    </p:spTree>
    <p:extLst>
      <p:ext uri="{BB962C8B-B14F-4D97-AF65-F5344CB8AC3E}">
        <p14:creationId xmlns:p14="http://schemas.microsoft.com/office/powerpoint/2010/main" val="3216144189"/>
      </p:ext>
    </p:extLst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5A40CDEE-C574-43FF-B144-73CDA85A58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24063" y="0"/>
            <a:ext cx="8229600" cy="857250"/>
          </a:xfrm>
        </p:spPr>
        <p:txBody>
          <a:bodyPr/>
          <a:lstStyle/>
          <a:p>
            <a:pPr eaLnBrk="1" hangingPunct="1"/>
            <a:r>
              <a:rPr lang="ru-RU" altLang="ru-KZ" dirty="0" err="1"/>
              <a:t>Соңғы</a:t>
            </a:r>
            <a:r>
              <a:rPr lang="ru-RU" altLang="ru-KZ" dirty="0"/>
              <a:t> </a:t>
            </a:r>
            <a:r>
              <a:rPr lang="ru-RU" altLang="ru-KZ" dirty="0" err="1"/>
              <a:t>жетістіктер</a:t>
            </a:r>
            <a:endParaRPr lang="ru-RU" altLang="ru-KZ" dirty="0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623906BA-A5B0-4DBD-A63D-D5FBD8B51E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1" y="785814"/>
            <a:ext cx="8507413" cy="60721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KZ" sz="1800" dirty="0"/>
              <a:t>2011: </a:t>
            </a:r>
            <a:r>
              <a:rPr lang="ru-RU" altLang="ru-KZ" sz="1800" dirty="0" err="1"/>
              <a:t>Израильдік</a:t>
            </a:r>
            <a:r>
              <a:rPr lang="ru-RU" altLang="ru-KZ" sz="1800" dirty="0"/>
              <a:t> </a:t>
            </a:r>
            <a:r>
              <a:rPr lang="ru-RU" altLang="ru-KZ" sz="1800" dirty="0" err="1"/>
              <a:t>ғалым</a:t>
            </a:r>
            <a:r>
              <a:rPr lang="ru-RU" altLang="ru-KZ" sz="1800" dirty="0"/>
              <a:t> Инбар Фридрих Бен-</a:t>
            </a:r>
            <a:r>
              <a:rPr lang="ru-RU" altLang="ru-KZ" sz="1800" dirty="0" err="1"/>
              <a:t>Нун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жойылып</a:t>
            </a:r>
            <a:r>
              <a:rPr lang="ru-RU" altLang="ru-KZ" sz="1800" dirty="0"/>
              <a:t> кету </a:t>
            </a:r>
            <a:r>
              <a:rPr lang="ru-RU" altLang="ru-KZ" sz="1800" dirty="0" err="1"/>
              <a:t>қаупі</a:t>
            </a:r>
            <a:r>
              <a:rPr lang="ru-RU" altLang="ru-KZ" sz="1800" dirty="0"/>
              <a:t> </a:t>
            </a:r>
            <a:r>
              <a:rPr lang="ru-RU" altLang="ru-KZ" sz="1800" dirty="0" err="1"/>
              <a:t>төнген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жануарлар</a:t>
            </a:r>
            <a:r>
              <a:rPr lang="ru-RU" altLang="ru-KZ" sz="1800" dirty="0"/>
              <a:t> </a:t>
            </a:r>
            <a:r>
              <a:rPr lang="ru-RU" altLang="ru-KZ" sz="1800" dirty="0" err="1"/>
              <a:t>түрлерінен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алғашқы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бағаналы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жасушаларын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жасаған</a:t>
            </a:r>
            <a:r>
              <a:rPr lang="ru-RU" altLang="ru-KZ" sz="1800" dirty="0"/>
              <a:t> </a:t>
            </a:r>
            <a:r>
              <a:rPr lang="ru-RU" altLang="ru-KZ" sz="1800" dirty="0" err="1"/>
              <a:t>ғалымдар</a:t>
            </a:r>
            <a:r>
              <a:rPr lang="ru-RU" altLang="ru-KZ" sz="1800" dirty="0"/>
              <a:t> </a:t>
            </a:r>
            <a:r>
              <a:rPr lang="ru-RU" altLang="ru-KZ" sz="1800" dirty="0" err="1"/>
              <a:t>тобын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басқарды</a:t>
            </a:r>
            <a:r>
              <a:rPr lang="ru-RU" altLang="ru-KZ" sz="1800" dirty="0"/>
              <a:t>. </a:t>
            </a:r>
            <a:r>
              <a:rPr lang="ru-RU" altLang="ru-KZ" sz="1800" dirty="0" err="1"/>
              <a:t>Бұл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зерттеулер</a:t>
            </a:r>
            <a:r>
              <a:rPr lang="ru-RU" altLang="ru-KZ" sz="1800" dirty="0"/>
              <a:t> және </a:t>
            </a:r>
            <a:r>
              <a:rPr lang="ru-RU" altLang="ru-KZ" sz="1800" dirty="0" err="1"/>
              <a:t>оның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арқасында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жойылу</a:t>
            </a:r>
            <a:r>
              <a:rPr lang="ru-RU" altLang="ru-KZ" sz="1800" dirty="0"/>
              <a:t> </a:t>
            </a:r>
            <a:r>
              <a:rPr lang="ru-RU" altLang="ru-KZ" sz="1800" dirty="0" err="1"/>
              <a:t>қаупі</a:t>
            </a:r>
            <a:r>
              <a:rPr lang="ru-RU" altLang="ru-KZ" sz="1800" dirty="0"/>
              <a:t> </a:t>
            </a:r>
            <a:r>
              <a:rPr lang="ru-RU" altLang="ru-KZ" sz="1800" dirty="0" err="1"/>
              <a:t>төнген</a:t>
            </a:r>
            <a:r>
              <a:rPr lang="ru-RU" altLang="ru-KZ" sz="1800" dirty="0"/>
              <a:t> </a:t>
            </a:r>
            <a:r>
              <a:rPr lang="ru-RU" altLang="ru-KZ" sz="1800" dirty="0" err="1"/>
              <a:t>түрлерді</a:t>
            </a:r>
            <a:r>
              <a:rPr lang="ru-RU" altLang="ru-KZ" sz="1800" dirty="0"/>
              <a:t> </a:t>
            </a:r>
            <a:r>
              <a:rPr lang="ru-RU" altLang="ru-KZ" sz="1800" dirty="0" err="1"/>
              <a:t>сақтауға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болады</a:t>
            </a:r>
            <a:r>
              <a:rPr lang="ru-RU" altLang="ru-KZ" sz="1800" dirty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1800" dirty="0"/>
              <a:t>2012 </a:t>
            </a:r>
            <a:r>
              <a:rPr lang="ru-RU" altLang="ru-KZ" sz="1800" dirty="0" err="1"/>
              <a:t>жыл</a:t>
            </a:r>
            <a:r>
              <a:rPr lang="ru-RU" altLang="ru-KZ" sz="1800" dirty="0"/>
              <a:t>: Киото </a:t>
            </a:r>
            <a:r>
              <a:rPr lang="ru-RU" altLang="ru-KZ" sz="1800" dirty="0" err="1"/>
              <a:t>университетінің</a:t>
            </a:r>
            <a:r>
              <a:rPr lang="ru-RU" altLang="ru-KZ" sz="1800" dirty="0"/>
              <a:t> профессоры </a:t>
            </a:r>
            <a:r>
              <a:rPr lang="ru-RU" altLang="ru-KZ" sz="1800" dirty="0" err="1"/>
              <a:t>Митинори</a:t>
            </a:r>
            <a:r>
              <a:rPr lang="ru-RU" altLang="ru-KZ" sz="1800" dirty="0"/>
              <a:t> Сайто </a:t>
            </a:r>
            <a:r>
              <a:rPr lang="ru-RU" altLang="ru-KZ" sz="1800" dirty="0" err="1"/>
              <a:t>бастаған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жапондық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зерттеушілер</a:t>
            </a:r>
            <a:r>
              <a:rPr lang="ru-RU" altLang="ru-KZ" sz="1800" dirty="0"/>
              <a:t> </a:t>
            </a:r>
            <a:r>
              <a:rPr lang="ru-RU" altLang="ru-KZ" sz="1800" dirty="0" err="1"/>
              <a:t>тобы</a:t>
            </a:r>
            <a:r>
              <a:rPr lang="ru-RU" altLang="ru-KZ" sz="1800" dirty="0"/>
              <a:t> </a:t>
            </a:r>
            <a:r>
              <a:rPr lang="ru-RU" altLang="ru-KZ" sz="1800" dirty="0" err="1"/>
              <a:t>ғылым</a:t>
            </a:r>
            <a:r>
              <a:rPr lang="ru-RU" altLang="ru-KZ" sz="1800" dirty="0"/>
              <a:t> </a:t>
            </a:r>
            <a:r>
              <a:rPr lang="ru-RU" altLang="ru-KZ" sz="1800" dirty="0" err="1"/>
              <a:t>тарихында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алғаш</a:t>
            </a:r>
            <a:r>
              <a:rPr lang="ru-RU" altLang="ru-KZ" sz="1800" dirty="0"/>
              <a:t> </a:t>
            </a:r>
            <a:r>
              <a:rPr lang="ru-RU" altLang="ru-KZ" sz="1800" dirty="0" err="1"/>
              <a:t>рет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бағаналы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жасушаларынан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жұмыртқа</a:t>
            </a:r>
            <a:r>
              <a:rPr lang="ru-RU" altLang="ru-KZ" sz="1800" dirty="0"/>
              <a:t> </a:t>
            </a:r>
            <a:r>
              <a:rPr lang="ru-RU" altLang="ru-KZ" sz="1800" dirty="0" err="1"/>
              <a:t>өсіріп</a:t>
            </a:r>
            <a:r>
              <a:rPr lang="ru-RU" altLang="ru-KZ" sz="1800" dirty="0"/>
              <a:t>, </a:t>
            </a:r>
            <a:r>
              <a:rPr lang="ru-RU" altLang="ru-KZ" sz="1800" dirty="0" err="1"/>
              <a:t>оларды</a:t>
            </a:r>
            <a:r>
              <a:rPr lang="ru-RU" altLang="ru-KZ" sz="1800" dirty="0"/>
              <a:t> </a:t>
            </a:r>
            <a:r>
              <a:rPr lang="ru-RU" altLang="ru-KZ" sz="1800" dirty="0" err="1"/>
              <a:t>ұрықтандырып</a:t>
            </a:r>
            <a:r>
              <a:rPr lang="ru-RU" altLang="ru-KZ" sz="1800" dirty="0"/>
              <a:t>, </a:t>
            </a:r>
            <a:r>
              <a:rPr lang="ru-RU" altLang="ru-KZ" sz="1800" dirty="0" err="1"/>
              <a:t>зертханалық</a:t>
            </a:r>
            <a:r>
              <a:rPr lang="ru-RU" altLang="ru-KZ" sz="1800" dirty="0"/>
              <a:t> </a:t>
            </a:r>
            <a:r>
              <a:rPr lang="ru-RU" altLang="ru-KZ" sz="1800" dirty="0" err="1"/>
              <a:t>тышқандарда</a:t>
            </a:r>
            <a:r>
              <a:rPr lang="ru-RU" altLang="ru-KZ" sz="1800" dirty="0"/>
              <a:t> </a:t>
            </a:r>
            <a:r>
              <a:rPr lang="ru-RU" altLang="ru-KZ" sz="1800" dirty="0" err="1"/>
              <a:t>сау</a:t>
            </a:r>
            <a:r>
              <a:rPr lang="ru-RU" altLang="ru-KZ" sz="1800" dirty="0"/>
              <a:t> </a:t>
            </a:r>
            <a:r>
              <a:rPr lang="ru-RU" altLang="ru-KZ" sz="1800" dirty="0" err="1"/>
              <a:t>ұрпақтардың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дүниеге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келуіне</a:t>
            </a:r>
            <a:r>
              <a:rPr lang="ru-RU" altLang="ru-KZ" sz="1800" dirty="0"/>
              <a:t> </a:t>
            </a:r>
            <a:r>
              <a:rPr lang="ru-RU" altLang="ru-KZ" sz="1800" dirty="0" err="1"/>
              <a:t>қол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жеткізді</a:t>
            </a:r>
            <a:r>
              <a:rPr lang="ru-RU" altLang="ru-KZ" sz="1800" dirty="0"/>
              <a:t>. </a:t>
            </a:r>
            <a:r>
              <a:rPr lang="ru-RU" altLang="ru-KZ" sz="1800" dirty="0" err="1"/>
              <a:t>Бедеулік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мәселесін</a:t>
            </a:r>
            <a:r>
              <a:rPr lang="ru-RU" altLang="ru-KZ" sz="1800" dirty="0"/>
              <a:t> </a:t>
            </a:r>
            <a:r>
              <a:rPr lang="ru-RU" altLang="ru-KZ" sz="1800" dirty="0" err="1"/>
              <a:t>шешуге</a:t>
            </a:r>
            <a:r>
              <a:rPr lang="ru-RU" altLang="ru-KZ" sz="1800" dirty="0"/>
              <a:t> </a:t>
            </a:r>
            <a:r>
              <a:rPr lang="ru-RU" altLang="ru-KZ" sz="1800" dirty="0" err="1"/>
              <a:t>қосқан</a:t>
            </a:r>
            <a:r>
              <a:rPr lang="ru-RU" altLang="ru-KZ" sz="1800" dirty="0"/>
              <a:t> </a:t>
            </a:r>
            <a:r>
              <a:rPr lang="ru-RU" altLang="ru-KZ" sz="1800" dirty="0" err="1"/>
              <a:t>үлесі</a:t>
            </a:r>
            <a:r>
              <a:rPr lang="ru-RU" altLang="ru-KZ" sz="1800" dirty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1800" dirty="0"/>
              <a:t>2013 </a:t>
            </a:r>
            <a:r>
              <a:rPr lang="ru-RU" altLang="ru-KZ" sz="1800" dirty="0" err="1"/>
              <a:t>жылдың</a:t>
            </a:r>
            <a:r>
              <a:rPr lang="ru-RU" altLang="ru-KZ" sz="1800" dirty="0"/>
              <a:t> 23 </a:t>
            </a:r>
            <a:r>
              <a:rPr lang="ru-RU" altLang="ru-KZ" sz="1800" dirty="0" err="1"/>
              <a:t>қаңтары</a:t>
            </a:r>
            <a:r>
              <a:rPr lang="ru-RU" altLang="ru-KZ" sz="1800" dirty="0"/>
              <a:t>: Киото </a:t>
            </a:r>
            <a:r>
              <a:rPr lang="ru-RU" altLang="ru-KZ" sz="1800" dirty="0" err="1"/>
              <a:t>университетінің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бағаналы</a:t>
            </a:r>
            <a:r>
              <a:rPr lang="ru-RU" altLang="ru-KZ" sz="1800" dirty="0"/>
              <a:t>  </a:t>
            </a:r>
            <a:r>
              <a:rPr lang="ru-RU" altLang="ru-KZ" sz="1800" dirty="0" err="1"/>
              <a:t>жасушаларын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зерттеу</a:t>
            </a:r>
            <a:r>
              <a:rPr lang="ru-RU" altLang="ru-KZ" sz="1800" dirty="0"/>
              <a:t> және </a:t>
            </a:r>
            <a:r>
              <a:rPr lang="ru-RU" altLang="ru-KZ" sz="1800" dirty="0" err="1"/>
              <a:t>қолдану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орталығындағы</a:t>
            </a:r>
            <a:r>
              <a:rPr lang="ru-RU" altLang="ru-KZ" sz="1800" dirty="0"/>
              <a:t> </a:t>
            </a:r>
            <a:r>
              <a:rPr lang="ru-RU" altLang="ru-KZ" sz="1800" dirty="0" err="1"/>
              <a:t>сол</a:t>
            </a:r>
            <a:r>
              <a:rPr lang="ru-RU" altLang="ru-KZ" sz="1800" dirty="0"/>
              <a:t> топ </a:t>
            </a:r>
            <a:r>
              <a:rPr lang="ru-RU" altLang="ru-KZ" sz="1800" dirty="0" err="1"/>
              <a:t>бағаналы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жасушаларынан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бүйрек</a:t>
            </a:r>
            <a:r>
              <a:rPr lang="ru-RU" altLang="ru-KZ" sz="1800" dirty="0"/>
              <a:t>, </a:t>
            </a:r>
            <a:r>
              <a:rPr lang="ru-RU" altLang="ru-KZ" sz="1800" dirty="0" err="1"/>
              <a:t>бүйрек</a:t>
            </a:r>
            <a:r>
              <a:rPr lang="ru-RU" altLang="ru-KZ" sz="1800" dirty="0"/>
              <a:t> </a:t>
            </a:r>
            <a:r>
              <a:rPr lang="ru-RU" altLang="ru-KZ" sz="1800" dirty="0" err="1"/>
              <a:t>үсті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безі</a:t>
            </a:r>
            <a:r>
              <a:rPr lang="ru-RU" altLang="ru-KZ" sz="1800" dirty="0"/>
              <a:t> және </a:t>
            </a:r>
            <a:r>
              <a:rPr lang="ru-RU" altLang="ru-KZ" sz="1800" dirty="0" err="1"/>
              <a:t>жыныс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жасушаларын</a:t>
            </a:r>
            <a:r>
              <a:rPr lang="ru-RU" altLang="ru-KZ" sz="1800" dirty="0"/>
              <a:t> </a:t>
            </a:r>
            <a:r>
              <a:rPr lang="ru-RU" altLang="ru-KZ" sz="1800" dirty="0" err="1"/>
              <a:t>өсірді</a:t>
            </a:r>
            <a:r>
              <a:rPr lang="ru-RU" altLang="ru-KZ" sz="1800" dirty="0"/>
              <a:t>: </a:t>
            </a:r>
            <a:r>
              <a:rPr lang="ru-RU" altLang="ru-KZ" sz="1800" dirty="0" err="1"/>
              <a:t>бүйрек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жасушаларының</a:t>
            </a:r>
            <a:r>
              <a:rPr lang="ru-RU" altLang="ru-KZ" sz="1800" dirty="0"/>
              <a:t> бес </a:t>
            </a:r>
            <a:r>
              <a:rPr lang="ru-RU" altLang="ru-KZ" sz="1800" dirty="0" err="1"/>
              <a:t>түрі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алынды</a:t>
            </a:r>
            <a:r>
              <a:rPr lang="ru-RU" altLang="ru-KZ" sz="1800" dirty="0"/>
              <a:t> және қан </a:t>
            </a:r>
            <a:r>
              <a:rPr lang="ru-RU" altLang="ru-KZ" sz="1800" dirty="0" err="1"/>
              <a:t>сүзуіне</a:t>
            </a:r>
            <a:r>
              <a:rPr lang="ru-RU" altLang="ru-KZ" sz="1800" dirty="0"/>
              <a:t> </a:t>
            </a:r>
            <a:r>
              <a:rPr lang="ru-RU" altLang="ru-KZ" sz="1800" dirty="0" err="1"/>
              <a:t>қатысатын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бүйрек</a:t>
            </a:r>
            <a:r>
              <a:rPr lang="ru-RU" altLang="ru-KZ" sz="1800" dirty="0"/>
              <a:t> </a:t>
            </a:r>
            <a:r>
              <a:rPr lang="ru-RU" altLang="ru-KZ" sz="1800" dirty="0" err="1"/>
              <a:t>түтікшесінің</a:t>
            </a:r>
            <a:r>
              <a:rPr lang="ru-RU" altLang="ru-KZ" sz="1800" dirty="0"/>
              <a:t> </a:t>
            </a:r>
            <a:r>
              <a:rPr lang="ru-RU" altLang="ru-KZ" sz="1800" dirty="0" err="1"/>
              <a:t>фрагменті</a:t>
            </a:r>
            <a:r>
              <a:rPr lang="ru-RU" altLang="ru-KZ" sz="1800" dirty="0"/>
              <a:t> </a:t>
            </a:r>
            <a:r>
              <a:rPr lang="ru-RU" altLang="ru-KZ" sz="1800" dirty="0" err="1"/>
              <a:t>өсірілді</a:t>
            </a:r>
            <a:r>
              <a:rPr lang="ru-RU" altLang="ru-KZ" sz="1800" dirty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KZ" sz="1800" dirty="0"/>
              <a:t>2013 </a:t>
            </a:r>
            <a:r>
              <a:rPr lang="ru-RU" altLang="ru-KZ" sz="1800" dirty="0" err="1"/>
              <a:t>жылдың</a:t>
            </a:r>
            <a:r>
              <a:rPr lang="ru-RU" altLang="ru-KZ" sz="1800" dirty="0"/>
              <a:t> 5 </a:t>
            </a:r>
            <a:r>
              <a:rPr lang="ru-RU" altLang="ru-KZ" sz="1800" dirty="0" err="1"/>
              <a:t>тамызы</a:t>
            </a:r>
            <a:r>
              <a:rPr lang="ru-RU" altLang="ru-KZ" sz="1800" dirty="0"/>
              <a:t>: Маастрихт </a:t>
            </a:r>
            <a:r>
              <a:rPr lang="ru-RU" altLang="ru-KZ" sz="1800" dirty="0" err="1"/>
              <a:t>университетінің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зерттеушілерінің</a:t>
            </a:r>
            <a:r>
              <a:rPr lang="ru-RU" altLang="ru-KZ" sz="1800" dirty="0"/>
              <a:t> </a:t>
            </a:r>
            <a:r>
              <a:rPr lang="ru-RU" altLang="ru-KZ" sz="1800" dirty="0" err="1"/>
              <a:t>әлемдегі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азық-түлік</a:t>
            </a:r>
            <a:r>
              <a:rPr lang="ru-RU" altLang="ru-KZ" sz="1800" dirty="0"/>
              <a:t> </a:t>
            </a:r>
            <a:r>
              <a:rPr lang="ru-RU" altLang="ru-KZ" sz="1800" dirty="0" err="1"/>
              <a:t>тапшылығы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мәселесін</a:t>
            </a:r>
            <a:r>
              <a:rPr lang="ru-RU" altLang="ru-KZ" sz="1800" dirty="0"/>
              <a:t> </a:t>
            </a:r>
            <a:r>
              <a:rPr lang="ru-RU" altLang="ru-KZ" sz="1800" dirty="0" err="1"/>
              <a:t>шешу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жолындағы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көп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жылдық</a:t>
            </a:r>
            <a:r>
              <a:rPr lang="ru-RU" altLang="ru-KZ" sz="1800" dirty="0"/>
              <a:t> </a:t>
            </a:r>
            <a:r>
              <a:rPr lang="ru-RU" altLang="ru-KZ" sz="1800" dirty="0" err="1"/>
              <a:t>тәжірибесі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нәтижесінде</a:t>
            </a:r>
            <a:r>
              <a:rPr lang="ru-RU" altLang="ru-KZ" sz="1800" dirty="0"/>
              <a:t> гамбургер </a:t>
            </a:r>
            <a:r>
              <a:rPr lang="ru-RU" altLang="ru-KZ" sz="1800" dirty="0" err="1"/>
              <a:t>еті</a:t>
            </a:r>
            <a:r>
              <a:rPr lang="ru-RU" altLang="ru-KZ" sz="1800" dirty="0"/>
              <a:t> (140 г) </a:t>
            </a:r>
            <a:r>
              <a:rPr lang="ru-RU" altLang="ru-KZ" sz="1800" dirty="0" err="1"/>
              <a:t>жасалды</a:t>
            </a:r>
            <a:r>
              <a:rPr lang="ru-RU" altLang="ru-KZ" sz="1800" dirty="0"/>
              <a:t>. Ол </a:t>
            </a:r>
            <a:r>
              <a:rPr lang="ru-RU" altLang="ru-KZ" sz="1800" dirty="0" err="1"/>
              <a:t>сиыр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бағаналы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жасушаларынан</a:t>
            </a:r>
            <a:r>
              <a:rPr lang="ru-RU" altLang="ru-KZ" sz="1800" dirty="0"/>
              <a:t> </a:t>
            </a:r>
            <a:r>
              <a:rPr lang="ru-RU" altLang="ru-KZ" sz="1800" dirty="0" err="1"/>
              <a:t>үш</a:t>
            </a:r>
            <a:r>
              <a:rPr lang="ru-RU" altLang="ru-KZ" sz="1800" dirty="0"/>
              <a:t> айда </a:t>
            </a:r>
            <a:r>
              <a:rPr lang="ru-RU" altLang="ru-KZ" sz="1800" dirty="0" err="1"/>
              <a:t>өсірілген</a:t>
            </a:r>
            <a:r>
              <a:rPr lang="ru-RU" altLang="ru-KZ" sz="1800" dirty="0"/>
              <a:t> 20 000 </a:t>
            </a:r>
            <a:r>
              <a:rPr lang="ru-RU" altLang="ru-KZ" sz="1800" dirty="0" err="1"/>
              <a:t>ақуыз</a:t>
            </a:r>
            <a:r>
              <a:rPr lang="ru-RU" altLang="ru-KZ" sz="1800" dirty="0"/>
              <a:t> </a:t>
            </a:r>
            <a:r>
              <a:rPr lang="ru-RU" altLang="ru-KZ" sz="1800" dirty="0" err="1"/>
              <a:t>талшықтарынан</a:t>
            </a:r>
            <a:r>
              <a:rPr lang="ru-RU" altLang="ru-KZ" sz="1800" dirty="0"/>
              <a:t> «</a:t>
            </a:r>
            <a:r>
              <a:rPr lang="ru-RU" altLang="ru-KZ" sz="1800" dirty="0" err="1"/>
              <a:t>тоқылған</a:t>
            </a:r>
            <a:r>
              <a:rPr lang="ru-RU" altLang="ru-KZ" sz="1800" dirty="0"/>
              <a:t>». </a:t>
            </a:r>
            <a:r>
              <a:rPr lang="ru-RU" altLang="ru-KZ" sz="1800" dirty="0" err="1"/>
              <a:t>Оның</a:t>
            </a:r>
            <a:r>
              <a:rPr lang="ru-RU" altLang="ru-KZ" sz="1800" dirty="0"/>
              <a:t> </a:t>
            </a:r>
            <a:r>
              <a:rPr lang="ru-RU" altLang="ru-KZ" sz="1800" dirty="0" err="1"/>
              <a:t>өндірісіне</a:t>
            </a:r>
            <a:r>
              <a:rPr lang="ru-RU" altLang="ru-KZ" sz="1800" dirty="0"/>
              <a:t> 250 </a:t>
            </a:r>
            <a:r>
              <a:rPr lang="ru-RU" altLang="ru-KZ" sz="1800" dirty="0" err="1"/>
              <a:t>мың</a:t>
            </a:r>
            <a:r>
              <a:rPr lang="ru-RU" altLang="ru-KZ" sz="1800" dirty="0"/>
              <a:t> </a:t>
            </a:r>
            <a:r>
              <a:rPr lang="ru-RU" altLang="ru-KZ" sz="1800" dirty="0" err="1"/>
              <a:t>еуро</a:t>
            </a:r>
            <a:r>
              <a:rPr lang="ru-RU" altLang="ru-KZ" sz="1800" dirty="0"/>
              <a:t> инвестиция </a:t>
            </a:r>
            <a:r>
              <a:rPr lang="ru-RU" altLang="ru-KZ" sz="1800" dirty="0" err="1"/>
              <a:t>құйылған</a:t>
            </a:r>
            <a:r>
              <a:rPr lang="ru-RU" altLang="ru-KZ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339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54A97E55-AA68-4307-890F-845E35E39D7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81201" y="1"/>
            <a:ext cx="8291513" cy="981075"/>
          </a:xfrm>
        </p:spPr>
        <p:txBody>
          <a:bodyPr lIns="92075" tIns="46038" rIns="92075" bIns="46038"/>
          <a:lstStyle/>
          <a:p>
            <a:pPr eaLnBrk="1" hangingPunct="1"/>
            <a:r>
              <a:rPr lang="ru-RU" altLang="ru-KZ" sz="3600" i="1" dirty="0" err="1"/>
              <a:t>Трансгендік</a:t>
            </a:r>
            <a:r>
              <a:rPr lang="ru-RU" altLang="ru-KZ" sz="3600" i="1" dirty="0"/>
              <a:t> </a:t>
            </a:r>
            <a:r>
              <a:rPr lang="ru-RU" altLang="ru-KZ" sz="3600" i="1" dirty="0" err="1"/>
              <a:t>өнімдер</a:t>
            </a:r>
            <a:r>
              <a:rPr lang="ru-RU" altLang="ru-KZ" sz="3600" i="1" dirty="0"/>
              <a:t>: </a:t>
            </a:r>
            <a:r>
              <a:rPr lang="ru-RU" altLang="ru-KZ" sz="3600" i="1" dirty="0" err="1"/>
              <a:t>оң</a:t>
            </a:r>
            <a:r>
              <a:rPr lang="ru-RU" altLang="ru-KZ" sz="3600" i="1" dirty="0"/>
              <a:t> және </a:t>
            </a:r>
            <a:r>
              <a:rPr lang="ru-RU" altLang="ru-KZ" sz="3600" i="1" dirty="0" err="1"/>
              <a:t>теріс</a:t>
            </a:r>
            <a:r>
              <a:rPr lang="ru-RU" altLang="ru-KZ" sz="3600" i="1" dirty="0"/>
              <a:t> </a:t>
            </a:r>
            <a:r>
              <a:rPr lang="ru-RU" altLang="ru-KZ" sz="3600" i="1" dirty="0" err="1"/>
              <a:t>жақтары</a:t>
            </a:r>
            <a:r>
              <a:rPr lang="ru-RU" altLang="ru-KZ" sz="3600" i="1" dirty="0"/>
              <a:t>.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89B861F9-D148-4317-B10B-9A30A871917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1125538"/>
            <a:ext cx="6961188" cy="5732462"/>
          </a:xfrm>
        </p:spPr>
        <p:txBody>
          <a:bodyPr lIns="92075" tIns="46038" rIns="92075" bIns="46038"/>
          <a:lstStyle/>
          <a:p>
            <a:pPr marL="609600" indent="-609600" eaLnBrk="1" hangingPunct="1">
              <a:lnSpc>
                <a:spcPct val="80000"/>
              </a:lnSpc>
            </a:pPr>
            <a:r>
              <a:rPr lang="ru-RU" altLang="ru-KZ" sz="2200" dirty="0" err="1"/>
              <a:t>Қазірдің</a:t>
            </a:r>
            <a:r>
              <a:rPr lang="ru-RU" altLang="ru-KZ" sz="2200" dirty="0"/>
              <a:t> </a:t>
            </a:r>
            <a:r>
              <a:rPr lang="ru-RU" altLang="ru-KZ" sz="2200" dirty="0" err="1"/>
              <a:t>өзінде</a:t>
            </a:r>
            <a:r>
              <a:rPr lang="ru-RU" altLang="ru-KZ" sz="2200" dirty="0"/>
              <a:t> </a:t>
            </a:r>
            <a:r>
              <a:rPr lang="ru-RU" altLang="ru-KZ" sz="2200" dirty="0" err="1"/>
              <a:t>әлемде</a:t>
            </a:r>
            <a:r>
              <a:rPr lang="ru-RU" altLang="ru-KZ" sz="2200" dirty="0"/>
              <a:t> </a:t>
            </a:r>
            <a:r>
              <a:rPr lang="ru-RU" altLang="ru-KZ" sz="2200" dirty="0" err="1"/>
              <a:t>бірнеше</a:t>
            </a:r>
            <a:r>
              <a:rPr lang="ru-RU" altLang="ru-KZ" sz="2200" dirty="0"/>
              <a:t> </a:t>
            </a:r>
            <a:r>
              <a:rPr lang="ru-RU" altLang="ru-KZ" sz="2200" dirty="0" err="1"/>
              <a:t>ондаған</a:t>
            </a:r>
            <a:r>
              <a:rPr lang="ru-RU" altLang="ru-KZ" sz="2200" dirty="0"/>
              <a:t> </a:t>
            </a:r>
            <a:r>
              <a:rPr lang="ru-RU" altLang="ru-KZ" sz="2200" dirty="0" err="1"/>
              <a:t>жеуге</a:t>
            </a:r>
            <a:r>
              <a:rPr lang="ru-RU" altLang="ru-KZ" sz="2200" dirty="0"/>
              <a:t> </a:t>
            </a:r>
            <a:r>
              <a:rPr lang="ru-RU" altLang="ru-KZ" sz="2200" dirty="0" err="1"/>
              <a:t>жарамды</a:t>
            </a:r>
            <a:r>
              <a:rPr lang="ru-RU" altLang="ru-KZ" sz="2200" dirty="0"/>
              <a:t> </a:t>
            </a:r>
            <a:r>
              <a:rPr lang="ru-RU" altLang="ru-KZ" sz="2200" dirty="0" err="1"/>
              <a:t>трансгенді</a:t>
            </a:r>
            <a:r>
              <a:rPr lang="ru-RU" altLang="ru-KZ" sz="2200" dirty="0"/>
              <a:t> </a:t>
            </a:r>
            <a:r>
              <a:rPr lang="ru-RU" altLang="ru-KZ" sz="2200" dirty="0" err="1"/>
              <a:t>өсімдіктер</a:t>
            </a:r>
            <a:r>
              <a:rPr lang="ru-RU" altLang="ru-KZ" sz="2200" dirty="0"/>
              <a:t> </a:t>
            </a:r>
            <a:r>
              <a:rPr lang="ru-RU" altLang="ru-KZ" sz="2200" dirty="0" err="1"/>
              <a:t>тіркелген</a:t>
            </a:r>
            <a:r>
              <a:rPr lang="ru-RU" altLang="ru-KZ" sz="2200" dirty="0"/>
              <a:t>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KZ" sz="2200" dirty="0" err="1"/>
              <a:t>Бұл</a:t>
            </a:r>
            <a:r>
              <a:rPr lang="ru-RU" altLang="ru-KZ" sz="2200" dirty="0"/>
              <a:t> </a:t>
            </a:r>
            <a:r>
              <a:rPr lang="ru-RU" altLang="ru-KZ" sz="2200" dirty="0" err="1"/>
              <a:t>сорттар:гербицидтерге</a:t>
            </a:r>
            <a:r>
              <a:rPr lang="ru-RU" altLang="ru-KZ" sz="2200" dirty="0"/>
              <a:t> </a:t>
            </a:r>
            <a:r>
              <a:rPr lang="ru-RU" altLang="ru-KZ" sz="2200" dirty="0" err="1"/>
              <a:t>төзімді</a:t>
            </a:r>
            <a:r>
              <a:rPr lang="ru-RU" altLang="ru-KZ" sz="2200" dirty="0"/>
              <a:t> соя, </a:t>
            </a:r>
            <a:r>
              <a:rPr lang="ru-RU" altLang="ru-KZ" sz="2200" dirty="0" err="1"/>
              <a:t>күріш</a:t>
            </a:r>
            <a:r>
              <a:rPr lang="ru-RU" altLang="ru-KZ" sz="2200" dirty="0"/>
              <a:t> және </a:t>
            </a:r>
            <a:r>
              <a:rPr lang="ru-RU" altLang="ru-KZ" sz="2200" dirty="0" err="1"/>
              <a:t>қант</a:t>
            </a:r>
            <a:r>
              <a:rPr lang="ru-RU" altLang="ru-KZ" sz="2200" dirty="0"/>
              <a:t> </a:t>
            </a:r>
            <a:r>
              <a:rPr lang="ru-RU" altLang="ru-KZ" sz="2200" dirty="0" err="1"/>
              <a:t>қызылшасы;гербицидтер</a:t>
            </a:r>
            <a:r>
              <a:rPr lang="ru-RU" altLang="ru-KZ" sz="2200" dirty="0"/>
              <a:t> мен </a:t>
            </a:r>
            <a:r>
              <a:rPr lang="ru-RU" altLang="ru-KZ" sz="2200" dirty="0" err="1"/>
              <a:t>зиянкестерге</a:t>
            </a:r>
            <a:r>
              <a:rPr lang="ru-RU" altLang="ru-KZ" sz="2200" dirty="0"/>
              <a:t> </a:t>
            </a:r>
            <a:r>
              <a:rPr lang="ru-RU" altLang="ru-KZ" sz="2200" dirty="0" err="1"/>
              <a:t>төзімді</a:t>
            </a:r>
            <a:r>
              <a:rPr lang="ru-RU" altLang="ru-KZ" sz="2200" dirty="0"/>
              <a:t> </a:t>
            </a:r>
            <a:r>
              <a:rPr lang="ru-RU" altLang="ru-KZ" sz="2200" dirty="0" err="1"/>
              <a:t>жүгері</a:t>
            </a:r>
            <a:r>
              <a:rPr lang="ru-RU" altLang="ru-KZ" sz="2200" dirty="0"/>
              <a:t>;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KZ" sz="2200" dirty="0" err="1"/>
              <a:t>колорадо</a:t>
            </a:r>
            <a:r>
              <a:rPr lang="ru-RU" altLang="ru-KZ" sz="2200" dirty="0"/>
              <a:t> </a:t>
            </a:r>
            <a:r>
              <a:rPr lang="ru-RU" altLang="ru-KZ" sz="2200" dirty="0" err="1"/>
              <a:t>қоңызына</a:t>
            </a:r>
            <a:r>
              <a:rPr lang="ru-RU" altLang="ru-KZ" sz="2200" dirty="0"/>
              <a:t> </a:t>
            </a:r>
            <a:r>
              <a:rPr lang="ru-RU" altLang="ru-KZ" sz="2200" dirty="0" err="1"/>
              <a:t>төзімді</a:t>
            </a:r>
            <a:r>
              <a:rPr lang="ru-RU" altLang="ru-KZ" sz="2200" dirty="0"/>
              <a:t> </a:t>
            </a:r>
            <a:r>
              <a:rPr lang="ru-RU" altLang="ru-KZ" sz="2200" dirty="0" err="1"/>
              <a:t>картоп</a:t>
            </a:r>
            <a:r>
              <a:rPr lang="ru-RU" altLang="ru-KZ" sz="2200" dirty="0"/>
              <a:t>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KZ" sz="2200" dirty="0"/>
              <a:t> </a:t>
            </a:r>
            <a:r>
              <a:rPr lang="ru-RU" altLang="ru-KZ" sz="2200" dirty="0" err="1"/>
              <a:t>дерлік</a:t>
            </a:r>
            <a:r>
              <a:rPr lang="ru-RU" altLang="ru-KZ" sz="2200" dirty="0"/>
              <a:t> </a:t>
            </a:r>
            <a:r>
              <a:rPr lang="ru-RU" altLang="ru-KZ" sz="2200" dirty="0" err="1"/>
              <a:t>тұқымсыз</a:t>
            </a:r>
            <a:r>
              <a:rPr lang="ru-RU" altLang="ru-KZ" sz="2200" dirty="0"/>
              <a:t>- кабачки; </a:t>
            </a:r>
            <a:r>
              <a:rPr lang="ru-RU" altLang="ru-KZ" sz="2200" dirty="0" err="1"/>
              <a:t>сақтау</a:t>
            </a:r>
            <a:r>
              <a:rPr lang="ru-RU" altLang="ru-KZ" sz="2200" dirty="0"/>
              <a:t> </a:t>
            </a:r>
            <a:r>
              <a:rPr lang="ru-RU" altLang="ru-KZ" sz="2200" dirty="0" err="1"/>
              <a:t>мерзімі</a:t>
            </a:r>
            <a:r>
              <a:rPr lang="ru-RU" altLang="ru-KZ" sz="2200" dirty="0"/>
              <a:t> </a:t>
            </a:r>
            <a:r>
              <a:rPr lang="ru-RU" altLang="ru-KZ" sz="2200" dirty="0" err="1"/>
              <a:t>ұзартылған</a:t>
            </a:r>
            <a:r>
              <a:rPr lang="ru-RU" altLang="ru-KZ" sz="2200" dirty="0"/>
              <a:t> </a:t>
            </a:r>
            <a:r>
              <a:rPr lang="ru-RU" altLang="ru-KZ" sz="2200" dirty="0" err="1"/>
              <a:t>қызанақ</a:t>
            </a:r>
            <a:r>
              <a:rPr lang="ru-RU" altLang="ru-KZ" sz="2200" dirty="0"/>
              <a:t>, банан және </a:t>
            </a:r>
            <a:r>
              <a:rPr lang="ru-RU" altLang="ru-KZ" sz="2200" dirty="0" err="1"/>
              <a:t>қауын</a:t>
            </a:r>
            <a:r>
              <a:rPr lang="ru-RU" altLang="ru-KZ" sz="2200" dirty="0"/>
              <a:t>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KZ" sz="2200" dirty="0"/>
              <a:t>май </a:t>
            </a:r>
            <a:r>
              <a:rPr lang="ru-RU" altLang="ru-KZ" sz="2200" dirty="0" err="1"/>
              <a:t>қышқылының</a:t>
            </a:r>
            <a:r>
              <a:rPr lang="ru-RU" altLang="ru-KZ" sz="2200" dirty="0"/>
              <a:t> </a:t>
            </a:r>
            <a:r>
              <a:rPr lang="ru-RU" altLang="ru-KZ" sz="2200" dirty="0" err="1"/>
              <a:t>құрамы</a:t>
            </a:r>
            <a:r>
              <a:rPr lang="ru-RU" altLang="ru-KZ" sz="2200" dirty="0"/>
              <a:t> </a:t>
            </a:r>
            <a:r>
              <a:rPr lang="ru-RU" altLang="ru-KZ" sz="2200" dirty="0" err="1"/>
              <a:t>өзгертілген</a:t>
            </a:r>
            <a:r>
              <a:rPr lang="ru-RU" altLang="ru-KZ" sz="2200" dirty="0"/>
              <a:t> рапс және соя </a:t>
            </a:r>
            <a:r>
              <a:rPr lang="ru-RU" altLang="ru-KZ" sz="2200" dirty="0" err="1"/>
              <a:t>бұршақтары</a:t>
            </a:r>
            <a:r>
              <a:rPr lang="ru-RU" altLang="ru-KZ" sz="2200" dirty="0"/>
              <a:t>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KZ" sz="2200" dirty="0"/>
              <a:t> А </a:t>
            </a:r>
            <a:r>
              <a:rPr lang="ru-RU" altLang="ru-KZ" sz="2200" dirty="0" err="1"/>
              <a:t>дәруменіне</a:t>
            </a:r>
            <a:r>
              <a:rPr lang="ru-RU" altLang="ru-KZ" sz="2200" dirty="0"/>
              <a:t> бай </a:t>
            </a:r>
            <a:r>
              <a:rPr lang="ru-RU" altLang="ru-KZ" sz="2200" dirty="0" err="1"/>
              <a:t>күріш</a:t>
            </a:r>
            <a:r>
              <a:rPr lang="ru-RU" altLang="ru-KZ" sz="2200" dirty="0"/>
              <a:t>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KZ" sz="2200" dirty="0" err="1"/>
              <a:t>Генетикалық</a:t>
            </a:r>
            <a:r>
              <a:rPr lang="ru-RU" altLang="ru-KZ" sz="2200" dirty="0"/>
              <a:t> </a:t>
            </a:r>
            <a:r>
              <a:rPr lang="ru-RU" altLang="ru-KZ" sz="2200" dirty="0" err="1"/>
              <a:t>түрлендірілген</a:t>
            </a:r>
            <a:r>
              <a:rPr lang="ru-RU" altLang="ru-KZ" sz="2200" dirty="0"/>
              <a:t> </a:t>
            </a:r>
            <a:r>
              <a:rPr lang="ru-RU" altLang="ru-KZ" sz="2200" dirty="0" err="1"/>
              <a:t>көздерді</a:t>
            </a:r>
            <a:r>
              <a:rPr lang="ru-RU" altLang="ru-KZ" sz="2200" dirty="0"/>
              <a:t> </a:t>
            </a:r>
            <a:r>
              <a:rPr lang="ru-RU" altLang="ru-KZ" sz="2200" dirty="0" err="1"/>
              <a:t>шұжықтар</a:t>
            </a:r>
            <a:r>
              <a:rPr lang="ru-RU" altLang="ru-KZ" sz="2200" dirty="0"/>
              <a:t>, </a:t>
            </a:r>
            <a:r>
              <a:rPr lang="ru-RU" altLang="ru-KZ" sz="2200" dirty="0" err="1"/>
              <a:t>шұжықтар</a:t>
            </a:r>
            <a:r>
              <a:rPr lang="ru-RU" altLang="ru-KZ" sz="2200" dirty="0"/>
              <a:t>, </a:t>
            </a:r>
            <a:r>
              <a:rPr lang="ru-RU" altLang="ru-KZ" sz="2200" dirty="0" err="1"/>
              <a:t>ет</a:t>
            </a:r>
            <a:r>
              <a:rPr lang="ru-RU" altLang="ru-KZ" sz="2200" dirty="0"/>
              <a:t> </a:t>
            </a:r>
            <a:r>
              <a:rPr lang="ru-RU" altLang="ru-KZ" sz="2200" dirty="0" err="1"/>
              <a:t>консервілері</a:t>
            </a:r>
            <a:r>
              <a:rPr lang="ru-RU" altLang="ru-KZ" sz="2200" dirty="0"/>
              <a:t>, </a:t>
            </a:r>
            <a:r>
              <a:rPr lang="ru-RU" altLang="ru-KZ" sz="2200" dirty="0" err="1"/>
              <a:t>тұшпара</a:t>
            </a:r>
            <a:r>
              <a:rPr lang="ru-RU" altLang="ru-KZ" sz="2200" dirty="0"/>
              <a:t>, </a:t>
            </a:r>
            <a:r>
              <a:rPr lang="ru-RU" altLang="ru-KZ" sz="2200" dirty="0" err="1"/>
              <a:t>ірімшік</a:t>
            </a:r>
            <a:r>
              <a:rPr lang="ru-RU" altLang="ru-KZ" sz="2200" dirty="0"/>
              <a:t>, йогурт, </a:t>
            </a:r>
            <a:r>
              <a:rPr lang="ru-RU" altLang="ru-KZ" sz="2200" dirty="0" err="1"/>
              <a:t>балалар</a:t>
            </a:r>
            <a:r>
              <a:rPr lang="ru-RU" altLang="ru-KZ" sz="2200" dirty="0"/>
              <a:t> </a:t>
            </a:r>
            <a:r>
              <a:rPr lang="ru-RU" altLang="ru-KZ" sz="2200" dirty="0" err="1"/>
              <a:t>тағамы</a:t>
            </a:r>
            <a:r>
              <a:rPr lang="ru-RU" altLang="ru-KZ" sz="2200" dirty="0"/>
              <a:t>, </a:t>
            </a:r>
            <a:r>
              <a:rPr lang="ru-RU" altLang="ru-KZ" sz="2200" dirty="0" err="1"/>
              <a:t>жарма</a:t>
            </a:r>
            <a:r>
              <a:rPr lang="ru-RU" altLang="ru-KZ" sz="2200" dirty="0"/>
              <a:t>, шоколад, </a:t>
            </a:r>
            <a:r>
              <a:rPr lang="ru-RU" altLang="ru-KZ" sz="2200" dirty="0" err="1"/>
              <a:t>кәмпит</a:t>
            </a:r>
            <a:r>
              <a:rPr lang="ru-RU" altLang="ru-KZ" sz="2200" dirty="0"/>
              <a:t> және </a:t>
            </a:r>
            <a:r>
              <a:rPr lang="ru-RU" altLang="ru-KZ" sz="2200" dirty="0" err="1"/>
              <a:t>балмұздақта</a:t>
            </a:r>
            <a:r>
              <a:rPr lang="ru-RU" altLang="ru-KZ" sz="2200" dirty="0"/>
              <a:t> </a:t>
            </a:r>
            <a:r>
              <a:rPr lang="ru-RU" altLang="ru-KZ" sz="2200" dirty="0" err="1"/>
              <a:t>табуға</a:t>
            </a:r>
            <a:r>
              <a:rPr lang="ru-RU" altLang="ru-KZ" sz="2200" dirty="0"/>
              <a:t> </a:t>
            </a:r>
            <a:r>
              <a:rPr lang="ru-RU" altLang="ru-KZ" sz="2200" dirty="0" err="1"/>
              <a:t>болады</a:t>
            </a:r>
            <a:r>
              <a:rPr lang="ru-RU" altLang="ru-KZ" sz="2200" dirty="0"/>
              <a:t>.</a:t>
            </a:r>
          </a:p>
        </p:txBody>
      </p:sp>
      <p:pic>
        <p:nvPicPr>
          <p:cNvPr id="69636" name="Picture 4" descr="is?vlK7GgqxX1ZvbCU2UFcuTWJE3yPikQDaVulbQXn38GU">
            <a:hlinkClick r:id="rId2"/>
            <a:extLst>
              <a:ext uri="{FF2B5EF4-FFF2-40B4-BE49-F238E27FC236}">
                <a16:creationId xmlns:a16="http://schemas.microsoft.com/office/drawing/2014/main" id="{856ECE88-0B71-4822-A57A-E675F5963E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488" y="3933826"/>
            <a:ext cx="2195512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37" name="Picture 5" descr="is?e0LwRCeh1xMbrddWeB-_-jDx8MOggZAR53fRcKBYeOs">
            <a:hlinkClick r:id="rId4"/>
            <a:extLst>
              <a:ext uri="{FF2B5EF4-FFF2-40B4-BE49-F238E27FC236}">
                <a16:creationId xmlns:a16="http://schemas.microsoft.com/office/drawing/2014/main" id="{050FDC3E-95CA-4308-83B1-51D62EE582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488" y="1125539"/>
            <a:ext cx="2195512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2383246"/>
      </p:ext>
    </p:extLst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10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500"/>
                            </p:stCondLst>
                            <p:childTnLst>
                              <p:par>
                                <p:cTn id="28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" dur="1000" fill="hold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4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  <p:bldP spid="69635" grpId="0" build="p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1218</Words>
  <Application>Microsoft Office PowerPoint</Application>
  <PresentationFormat>Широкоэкранный</PresentationFormat>
  <Paragraphs>52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9</vt:i4>
      </vt:variant>
      <vt:variant>
        <vt:lpstr>Заголовки слайдов</vt:lpstr>
      </vt:variant>
      <vt:variant>
        <vt:i4>13</vt:i4>
      </vt:variant>
    </vt:vector>
  </HeadingPairs>
  <TitlesOfParts>
    <vt:vector size="25" baseType="lpstr">
      <vt:lpstr>Arial</vt:lpstr>
      <vt:lpstr>Trebuchet MS</vt:lpstr>
      <vt:lpstr>Wingdings 3</vt:lpstr>
      <vt:lpstr>Оформление по умолчанию</vt:lpstr>
      <vt:lpstr>Оформление по умолчанию</vt:lpstr>
      <vt:lpstr>Оформление по умолчанию</vt:lpstr>
      <vt:lpstr>Оформление по умолчанию</vt:lpstr>
      <vt:lpstr>Оформление по умолчанию</vt:lpstr>
      <vt:lpstr>Оформление по умолчанию</vt:lpstr>
      <vt:lpstr>Оформление по умолчанию</vt:lpstr>
      <vt:lpstr>Оформление по умолчанию</vt:lpstr>
      <vt:lpstr>Аспект</vt:lpstr>
      <vt:lpstr>ӨНЕРКӘСІП, МЕДИЦИНА ЖӘНЕ АУЫЛ ШАРУАШЫЛЫҒЫ ӨНІМДЕРІН ӨНДІРУДЕ ЖАҢА ТЕХНОЛОГИЯЛАР</vt:lpstr>
      <vt:lpstr>Қазіргі биотехнологияның негізгі мақсаты</vt:lpstr>
      <vt:lpstr>Қазіргі биотехнологияның негізгі міндеттері</vt:lpstr>
      <vt:lpstr>Мал шаруашылығындағы биотехнология.</vt:lpstr>
      <vt:lpstr>Презентация PowerPoint</vt:lpstr>
      <vt:lpstr> Медицина саласындағы жаңа жаңалықтар</vt:lpstr>
      <vt:lpstr>Бағаналы жасуша әдісі</vt:lpstr>
      <vt:lpstr>Соңғы жетістіктер</vt:lpstr>
      <vt:lpstr>Трансгендік өнімдер: оң және теріс жақтары.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ӨНЕРКӘСІП, МЕДИЦИНА ЖӘНЕ АУЫЛ ШАРУАШЫЛЫҒЫ ӨНІМДЕРІН ӨНДІРУДЕ ЖАҢА ТЕХНОЛОГИЯЛАР</dc:title>
  <dc:creator>Мамытова Нургуль</dc:creator>
  <cp:lastModifiedBy>Мамытова Нургуль</cp:lastModifiedBy>
  <cp:revision>10</cp:revision>
  <dcterms:created xsi:type="dcterms:W3CDTF">2021-10-04T08:25:18Z</dcterms:created>
  <dcterms:modified xsi:type="dcterms:W3CDTF">2022-09-06T10:34:05Z</dcterms:modified>
</cp:coreProperties>
</file>